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4"/>
  </p:notesMasterIdLst>
  <p:sldIdLst>
    <p:sldId id="256" r:id="rId3"/>
    <p:sldId id="386" r:id="rId4"/>
    <p:sldId id="350" r:id="rId5"/>
    <p:sldId id="331" r:id="rId6"/>
    <p:sldId id="323" r:id="rId7"/>
    <p:sldId id="389" r:id="rId8"/>
    <p:sldId id="392" r:id="rId9"/>
    <p:sldId id="393" r:id="rId10"/>
    <p:sldId id="394" r:id="rId11"/>
    <p:sldId id="298" r:id="rId12"/>
    <p:sldId id="379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B2C285-40C3-4EC7-707B-E71D9EC5213A}" v="1031" dt="2021-02-03T07:17:18.624"/>
    <p1510:client id="{2E3C499F-03AF-95BE-7F8A-9C6586C9FB6B}" v="15" dt="2021-01-26T07:45:13.889"/>
    <p1510:client id="{37A224C8-A788-4A6D-905F-5A35CC280D7B}" v="1111" dt="2021-01-25T12:16:46.248"/>
    <p1510:client id="{43D832BB-A5F5-3586-174D-CE451369AEA3}" v="519" dt="2021-01-06T08:25:06.272"/>
    <p1510:client id="{512D796C-F577-A40D-990A-64722B6A4C99}" v="50" dt="2021-01-12T07:44:30.209"/>
    <p1510:client id="{52CF4EAE-7C4C-3D0D-426D-B42D006202A2}" v="884" dt="2021-01-04T08:20:04.573"/>
    <p1510:client id="{56AF6866-97DD-DE3C-9EF0-0E508C22AC4E}" v="1053" dt="2021-01-26T13:49:12.874"/>
    <p1510:client id="{5D408EB4-B383-425E-520E-3E665339E8B8}" v="446" dt="2021-01-06T08:50:57.596"/>
    <p1510:client id="{5F75ACCA-CC42-348D-F3E7-C64B2389C8EE}" v="1969" dt="2020-12-02T07:57:35.543"/>
    <p1510:client id="{62A32B33-A9BC-E867-E2DC-40F4671AC49C}" v="4" dt="2021-01-05T07:02:51.746"/>
    <p1510:client id="{6C73A4DC-18B2-0543-3D39-20C2158C0CA8}" v="212" dt="2020-12-15T07:13:43.649"/>
    <p1510:client id="{8BCCB0DC-DBBB-BB78-D760-31AA0DA6AC2B}" v="1300" dt="2021-01-23T08:26:22.319"/>
    <p1510:client id="{AFD24746-6868-E182-D219-736B11C54B0A}" v="332" dt="2022-01-21T11:14:59.777"/>
    <p1510:client id="{D3F01AD9-7B05-04BB-2437-A5EAA828213F}" v="2314" dt="2020-11-25T07:02:55.024"/>
    <p1510:client id="{F0461B9E-0A37-52E5-7CBF-A5073EB3EED7}" v="540" dt="2021-02-08T12:39:27.522"/>
    <p1510:client id="{F5E4BAF5-AED1-C711-2330-2AC58429B541}" v="1332" dt="2021-01-11T14:57:59.4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Uijtdewilligen" userId="S::t.uijtdewilligen@hoekschlyceum.nl::ef7a3cea-6a66-4513-bcc0-619dc1269eea" providerId="AD" clId="Web-{37A224C8-A788-4A6D-905F-5A35CC280D7B}"/>
    <pc:docChg chg="modSld">
      <pc:chgData name="Thomas Uijtdewilligen" userId="S::t.uijtdewilligen@hoekschlyceum.nl::ef7a3cea-6a66-4513-bcc0-619dc1269eea" providerId="AD" clId="Web-{37A224C8-A788-4A6D-905F-5A35CC280D7B}" dt="2021-01-25T12:16:45.498" v="543" actId="20577"/>
      <pc:docMkLst>
        <pc:docMk/>
      </pc:docMkLst>
      <pc:sldChg chg="modSp">
        <pc:chgData name="Thomas Uijtdewilligen" userId="S::t.uijtdewilligen@hoekschlyceum.nl::ef7a3cea-6a66-4513-bcc0-619dc1269eea" providerId="AD" clId="Web-{37A224C8-A788-4A6D-905F-5A35CC280D7B}" dt="2021-01-25T08:23:54.135" v="12" actId="20577"/>
        <pc:sldMkLst>
          <pc:docMk/>
          <pc:sldMk cId="948481580" sldId="256"/>
        </pc:sldMkLst>
        <pc:spChg chg="mod">
          <ac:chgData name="Thomas Uijtdewilligen" userId="S::t.uijtdewilligen@hoekschlyceum.nl::ef7a3cea-6a66-4513-bcc0-619dc1269eea" providerId="AD" clId="Web-{37A224C8-A788-4A6D-905F-5A35CC280D7B}" dt="2021-01-25T08:23:54.135" v="12" actId="20577"/>
          <ac:spMkLst>
            <pc:docMk/>
            <pc:sldMk cId="948481580" sldId="256"/>
            <ac:spMk id="2" creationId="{92AC20E1-DF27-4C4B-A7BB-6372681A90F1}"/>
          </ac:spMkLst>
        </pc:spChg>
      </pc:sldChg>
      <pc:sldChg chg="modSp">
        <pc:chgData name="Thomas Uijtdewilligen" userId="S::t.uijtdewilligen@hoekschlyceum.nl::ef7a3cea-6a66-4513-bcc0-619dc1269eea" providerId="AD" clId="Web-{37A224C8-A788-4A6D-905F-5A35CC280D7B}" dt="2021-01-25T10:21:48.526" v="229" actId="20577"/>
        <pc:sldMkLst>
          <pc:docMk/>
          <pc:sldMk cId="4131560075" sldId="298"/>
        </pc:sldMkLst>
        <pc:spChg chg="mod">
          <ac:chgData name="Thomas Uijtdewilligen" userId="S::t.uijtdewilligen@hoekschlyceum.nl::ef7a3cea-6a66-4513-bcc0-619dc1269eea" providerId="AD" clId="Web-{37A224C8-A788-4A6D-905F-5A35CC280D7B}" dt="2021-01-25T10:21:48.526" v="229" actId="20577"/>
          <ac:spMkLst>
            <pc:docMk/>
            <pc:sldMk cId="4131560075" sldId="298"/>
            <ac:spMk id="2" creationId="{00000000-0000-0000-0000-000000000000}"/>
          </ac:spMkLst>
        </pc:spChg>
      </pc:sldChg>
      <pc:sldChg chg="modSp">
        <pc:chgData name="Thomas Uijtdewilligen" userId="S::t.uijtdewilligen@hoekschlyceum.nl::ef7a3cea-6a66-4513-bcc0-619dc1269eea" providerId="AD" clId="Web-{37A224C8-A788-4A6D-905F-5A35CC280D7B}" dt="2021-01-25T10:25:38.851" v="262" actId="20577"/>
        <pc:sldMkLst>
          <pc:docMk/>
          <pc:sldMk cId="387555519" sldId="323"/>
        </pc:sldMkLst>
        <pc:spChg chg="mod">
          <ac:chgData name="Thomas Uijtdewilligen" userId="S::t.uijtdewilligen@hoekschlyceum.nl::ef7a3cea-6a66-4513-bcc0-619dc1269eea" providerId="AD" clId="Web-{37A224C8-A788-4A6D-905F-5A35CC280D7B}" dt="2021-01-25T10:25:38.851" v="262" actId="20577"/>
          <ac:spMkLst>
            <pc:docMk/>
            <pc:sldMk cId="387555519" sldId="323"/>
            <ac:spMk id="2" creationId="{50B449F1-D80C-416A-9425-0E71636ADE33}"/>
          </ac:spMkLst>
        </pc:spChg>
        <pc:spChg chg="mod">
          <ac:chgData name="Thomas Uijtdewilligen" userId="S::t.uijtdewilligen@hoekschlyceum.nl::ef7a3cea-6a66-4513-bcc0-619dc1269eea" providerId="AD" clId="Web-{37A224C8-A788-4A6D-905F-5A35CC280D7B}" dt="2021-01-25T09:51:37.763" v="195" actId="20577"/>
          <ac:spMkLst>
            <pc:docMk/>
            <pc:sldMk cId="387555519" sldId="323"/>
            <ac:spMk id="6" creationId="{CAE48450-CF82-41E3-AFD3-277DFAA2D54C}"/>
          </ac:spMkLst>
        </pc:spChg>
      </pc:sldChg>
      <pc:sldChg chg="modSp">
        <pc:chgData name="Thomas Uijtdewilligen" userId="S::t.uijtdewilligen@hoekschlyceum.nl::ef7a3cea-6a66-4513-bcc0-619dc1269eea" providerId="AD" clId="Web-{37A224C8-A788-4A6D-905F-5A35CC280D7B}" dt="2021-01-25T12:16:45.498" v="543" actId="20577"/>
        <pc:sldMkLst>
          <pc:docMk/>
          <pc:sldMk cId="1423324911" sldId="331"/>
        </pc:sldMkLst>
        <pc:spChg chg="mod">
          <ac:chgData name="Thomas Uijtdewilligen" userId="S::t.uijtdewilligen@hoekschlyceum.nl::ef7a3cea-6a66-4513-bcc0-619dc1269eea" providerId="AD" clId="Web-{37A224C8-A788-4A6D-905F-5A35CC280D7B}" dt="2021-01-25T08:24:01.417" v="15" actId="20577"/>
          <ac:spMkLst>
            <pc:docMk/>
            <pc:sldMk cId="1423324911" sldId="331"/>
            <ac:spMk id="2" creationId="{71C8CB0E-CD9A-4535-85D2-71FC38875D64}"/>
          </ac:spMkLst>
        </pc:spChg>
        <pc:spChg chg="mod">
          <ac:chgData name="Thomas Uijtdewilligen" userId="S::t.uijtdewilligen@hoekschlyceum.nl::ef7a3cea-6a66-4513-bcc0-619dc1269eea" providerId="AD" clId="Web-{37A224C8-A788-4A6D-905F-5A35CC280D7B}" dt="2021-01-25T12:16:45.498" v="543" actId="20577"/>
          <ac:spMkLst>
            <pc:docMk/>
            <pc:sldMk cId="1423324911" sldId="331"/>
            <ac:spMk id="3" creationId="{03D40C51-A133-4437-B089-A405A825D0F8}"/>
          </ac:spMkLst>
        </pc:spChg>
      </pc:sldChg>
      <pc:sldChg chg="modSp">
        <pc:chgData name="Thomas Uijtdewilligen" userId="S::t.uijtdewilligen@hoekschlyceum.nl::ef7a3cea-6a66-4513-bcc0-619dc1269eea" providerId="AD" clId="Web-{37A224C8-A788-4A6D-905F-5A35CC280D7B}" dt="2021-01-25T10:21:41.588" v="227" actId="20577"/>
        <pc:sldMkLst>
          <pc:docMk/>
          <pc:sldMk cId="2462438732" sldId="379"/>
        </pc:sldMkLst>
        <pc:spChg chg="mod">
          <ac:chgData name="Thomas Uijtdewilligen" userId="S::t.uijtdewilligen@hoekschlyceum.nl::ef7a3cea-6a66-4513-bcc0-619dc1269eea" providerId="AD" clId="Web-{37A224C8-A788-4A6D-905F-5A35CC280D7B}" dt="2021-01-25T10:21:41.588" v="227" actId="20577"/>
          <ac:spMkLst>
            <pc:docMk/>
            <pc:sldMk cId="2462438732" sldId="379"/>
            <ac:spMk id="3" creationId="{4FFC5243-48C8-43A8-B586-A4159E0021CB}"/>
          </ac:spMkLst>
        </pc:spChg>
      </pc:sldChg>
      <pc:sldChg chg="addSp delSp modSp">
        <pc:chgData name="Thomas Uijtdewilligen" userId="S::t.uijtdewilligen@hoekschlyceum.nl::ef7a3cea-6a66-4513-bcc0-619dc1269eea" providerId="AD" clId="Web-{37A224C8-A788-4A6D-905F-5A35CC280D7B}" dt="2021-01-25T12:16:32.858" v="542" actId="1076"/>
        <pc:sldMkLst>
          <pc:docMk/>
          <pc:sldMk cId="1616896374" sldId="383"/>
        </pc:sldMkLst>
        <pc:spChg chg="mod">
          <ac:chgData name="Thomas Uijtdewilligen" userId="S::t.uijtdewilligen@hoekschlyceum.nl::ef7a3cea-6a66-4513-bcc0-619dc1269eea" providerId="AD" clId="Web-{37A224C8-A788-4A6D-905F-5A35CC280D7B}" dt="2021-01-25T11:33:45.475" v="437" actId="20577"/>
          <ac:spMkLst>
            <pc:docMk/>
            <pc:sldMk cId="1616896374" sldId="383"/>
            <ac:spMk id="3" creationId="{28616DEE-1A49-41EB-933E-D6B76658EA2F}"/>
          </ac:spMkLst>
        </pc:spChg>
        <pc:spChg chg="mod">
          <ac:chgData name="Thomas Uijtdewilligen" userId="S::t.uijtdewilligen@hoekschlyceum.nl::ef7a3cea-6a66-4513-bcc0-619dc1269eea" providerId="AD" clId="Web-{37A224C8-A788-4A6D-905F-5A35CC280D7B}" dt="2021-01-25T12:16:22.717" v="537" actId="1076"/>
          <ac:spMkLst>
            <pc:docMk/>
            <pc:sldMk cId="1616896374" sldId="383"/>
            <ac:spMk id="6" creationId="{9536210B-A634-4FAB-AD47-6BD9A7FA18AC}"/>
          </ac:spMkLst>
        </pc:spChg>
        <pc:spChg chg="mod">
          <ac:chgData name="Thomas Uijtdewilligen" userId="S::t.uijtdewilligen@hoekschlyceum.nl::ef7a3cea-6a66-4513-bcc0-619dc1269eea" providerId="AD" clId="Web-{37A224C8-A788-4A6D-905F-5A35CC280D7B}" dt="2021-01-25T12:16:32.858" v="542" actId="1076"/>
          <ac:spMkLst>
            <pc:docMk/>
            <pc:sldMk cId="1616896374" sldId="383"/>
            <ac:spMk id="8" creationId="{ABC04EEB-6177-4900-A553-016BC5E4393B}"/>
          </ac:spMkLst>
        </pc:spChg>
        <pc:picChg chg="add mod">
          <ac:chgData name="Thomas Uijtdewilligen" userId="S::t.uijtdewilligen@hoekschlyceum.nl::ef7a3cea-6a66-4513-bcc0-619dc1269eea" providerId="AD" clId="Web-{37A224C8-A788-4A6D-905F-5A35CC280D7B}" dt="2021-01-25T11:35:35.312" v="446" actId="1076"/>
          <ac:picMkLst>
            <pc:docMk/>
            <pc:sldMk cId="1616896374" sldId="383"/>
            <ac:picMk id="7" creationId="{1B4E2769-D697-4F56-8F07-F27CBECB1449}"/>
          </ac:picMkLst>
        </pc:picChg>
        <pc:picChg chg="del">
          <ac:chgData name="Thomas Uijtdewilligen" userId="S::t.uijtdewilligen@hoekschlyceum.nl::ef7a3cea-6a66-4513-bcc0-619dc1269eea" providerId="AD" clId="Web-{37A224C8-A788-4A6D-905F-5A35CC280D7B}" dt="2021-01-25T11:33:33.427" v="411"/>
          <ac:picMkLst>
            <pc:docMk/>
            <pc:sldMk cId="1616896374" sldId="383"/>
            <ac:picMk id="9" creationId="{E6885F19-0A4F-407A-A41C-283738E6B50C}"/>
          </ac:picMkLst>
        </pc:picChg>
        <pc:picChg chg="del">
          <ac:chgData name="Thomas Uijtdewilligen" userId="S::t.uijtdewilligen@hoekschlyceum.nl::ef7a3cea-6a66-4513-bcc0-619dc1269eea" providerId="AD" clId="Web-{37A224C8-A788-4A6D-905F-5A35CC280D7B}" dt="2021-01-25T11:33:35.318" v="412"/>
          <ac:picMkLst>
            <pc:docMk/>
            <pc:sldMk cId="1616896374" sldId="383"/>
            <ac:picMk id="10" creationId="{8449967F-E51A-4767-8426-3947B4354E3C}"/>
          </ac:picMkLst>
        </pc:picChg>
        <pc:picChg chg="add mod">
          <ac:chgData name="Thomas Uijtdewilligen" userId="S::t.uijtdewilligen@hoekschlyceum.nl::ef7a3cea-6a66-4513-bcc0-619dc1269eea" providerId="AD" clId="Web-{37A224C8-A788-4A6D-905F-5A35CC280D7B}" dt="2021-01-25T11:37:44.869" v="450" actId="14100"/>
          <ac:picMkLst>
            <pc:docMk/>
            <pc:sldMk cId="1616896374" sldId="383"/>
            <ac:picMk id="11" creationId="{2C1F8B61-DA2C-44E5-BC87-2C367D021B45}"/>
          </ac:picMkLst>
        </pc:picChg>
        <pc:picChg chg="add mod">
          <ac:chgData name="Thomas Uijtdewilligen" userId="S::t.uijtdewilligen@hoekschlyceum.nl::ef7a3cea-6a66-4513-bcc0-619dc1269eea" providerId="AD" clId="Web-{37A224C8-A788-4A6D-905F-5A35CC280D7B}" dt="2021-01-25T11:41:25.340" v="483" actId="14100"/>
          <ac:picMkLst>
            <pc:docMk/>
            <pc:sldMk cId="1616896374" sldId="383"/>
            <ac:picMk id="12" creationId="{9D40B03B-1901-414E-8D4D-14F01744B033}"/>
          </ac:picMkLst>
        </pc:picChg>
      </pc:sldChg>
      <pc:sldChg chg="addSp delSp modSp">
        <pc:chgData name="Thomas Uijtdewilligen" userId="S::t.uijtdewilligen@hoekschlyceum.nl::ef7a3cea-6a66-4513-bcc0-619dc1269eea" providerId="AD" clId="Web-{37A224C8-A788-4A6D-905F-5A35CC280D7B}" dt="2021-01-25T10:43:13.953" v="410" actId="1076"/>
        <pc:sldMkLst>
          <pc:docMk/>
          <pc:sldMk cId="2141886720" sldId="384"/>
        </pc:sldMkLst>
        <pc:spChg chg="mod">
          <ac:chgData name="Thomas Uijtdewilligen" userId="S::t.uijtdewilligen@hoekschlyceum.nl::ef7a3cea-6a66-4513-bcc0-619dc1269eea" providerId="AD" clId="Web-{37A224C8-A788-4A6D-905F-5A35CC280D7B}" dt="2021-01-25T10:38:51.507" v="314" actId="1076"/>
          <ac:spMkLst>
            <pc:docMk/>
            <pc:sldMk cId="2141886720" sldId="384"/>
            <ac:spMk id="2" creationId="{9A777239-5E2A-483B-873E-6B3FB377927E}"/>
          </ac:spMkLst>
        </pc:spChg>
        <pc:spChg chg="mod">
          <ac:chgData name="Thomas Uijtdewilligen" userId="S::t.uijtdewilligen@hoekschlyceum.nl::ef7a3cea-6a66-4513-bcc0-619dc1269eea" providerId="AD" clId="Web-{37A224C8-A788-4A6D-905F-5A35CC280D7B}" dt="2021-01-25T10:41:17.801" v="397" actId="20577"/>
          <ac:spMkLst>
            <pc:docMk/>
            <pc:sldMk cId="2141886720" sldId="384"/>
            <ac:spMk id="3" creationId="{46AA677D-A39B-4957-848C-8A22F734576F}"/>
          </ac:spMkLst>
        </pc:spChg>
        <pc:picChg chg="add mod">
          <ac:chgData name="Thomas Uijtdewilligen" userId="S::t.uijtdewilligen@hoekschlyceum.nl::ef7a3cea-6a66-4513-bcc0-619dc1269eea" providerId="AD" clId="Web-{37A224C8-A788-4A6D-905F-5A35CC280D7B}" dt="2021-01-25T10:42:01.946" v="401" actId="1076"/>
          <ac:picMkLst>
            <pc:docMk/>
            <pc:sldMk cId="2141886720" sldId="384"/>
            <ac:picMk id="6" creationId="{F5119656-0B16-4D14-ADEA-37A1861D2474}"/>
          </ac:picMkLst>
        </pc:picChg>
        <pc:picChg chg="add mod">
          <ac:chgData name="Thomas Uijtdewilligen" userId="S::t.uijtdewilligen@hoekschlyceum.nl::ef7a3cea-6a66-4513-bcc0-619dc1269eea" providerId="AD" clId="Web-{37A224C8-A788-4A6D-905F-5A35CC280D7B}" dt="2021-01-25T10:42:22.479" v="406" actId="1076"/>
          <ac:picMkLst>
            <pc:docMk/>
            <pc:sldMk cId="2141886720" sldId="384"/>
            <ac:picMk id="7" creationId="{A4606FFB-8612-46E3-836E-CAEBD4CA4F42}"/>
          </ac:picMkLst>
        </pc:picChg>
        <pc:picChg chg="del">
          <ac:chgData name="Thomas Uijtdewilligen" userId="S::t.uijtdewilligen@hoekschlyceum.nl::ef7a3cea-6a66-4513-bcc0-619dc1269eea" providerId="AD" clId="Web-{37A224C8-A788-4A6D-905F-5A35CC280D7B}" dt="2021-01-25T10:38:49.147" v="313"/>
          <ac:picMkLst>
            <pc:docMk/>
            <pc:sldMk cId="2141886720" sldId="384"/>
            <ac:picMk id="8" creationId="{08EC4E3A-D2CF-4171-9A92-3383C58752FF}"/>
          </ac:picMkLst>
        </pc:picChg>
        <pc:picChg chg="del">
          <ac:chgData name="Thomas Uijtdewilligen" userId="S::t.uijtdewilligen@hoekschlyceum.nl::ef7a3cea-6a66-4513-bcc0-619dc1269eea" providerId="AD" clId="Web-{37A224C8-A788-4A6D-905F-5A35CC280D7B}" dt="2021-01-25T10:38:46.444" v="312"/>
          <ac:picMkLst>
            <pc:docMk/>
            <pc:sldMk cId="2141886720" sldId="384"/>
            <ac:picMk id="9" creationId="{D9A8E01A-59C0-4CC7-9DC7-F1A182ABA8C7}"/>
          </ac:picMkLst>
        </pc:picChg>
        <pc:picChg chg="add mod">
          <ac:chgData name="Thomas Uijtdewilligen" userId="S::t.uijtdewilligen@hoekschlyceum.nl::ef7a3cea-6a66-4513-bcc0-619dc1269eea" providerId="AD" clId="Web-{37A224C8-A788-4A6D-905F-5A35CC280D7B}" dt="2021-01-25T10:43:13.953" v="410" actId="1076"/>
          <ac:picMkLst>
            <pc:docMk/>
            <pc:sldMk cId="2141886720" sldId="384"/>
            <ac:picMk id="10" creationId="{FF695034-EC3D-4D86-B800-A61F2AC015FE}"/>
          </ac:picMkLst>
        </pc:picChg>
      </pc:sldChg>
    </pc:docChg>
  </pc:docChgLst>
  <pc:docChgLst>
    <pc:chgData name="Thomas Uijtdewilligen" userId="S::t.uijtdewilligen@hoekschlyceum.nl::ef7a3cea-6a66-4513-bcc0-619dc1269eea" providerId="AD" clId="Web-{62A32B33-A9BC-E867-E2DC-40F4671AC49C}"/>
    <pc:docChg chg="modSld">
      <pc:chgData name="Thomas Uijtdewilligen" userId="S::t.uijtdewilligen@hoekschlyceum.nl::ef7a3cea-6a66-4513-bcc0-619dc1269eea" providerId="AD" clId="Web-{62A32B33-A9BC-E867-E2DC-40F4671AC49C}" dt="2021-01-05T07:02:51.371" v="2" actId="20577"/>
      <pc:docMkLst>
        <pc:docMk/>
      </pc:docMkLst>
      <pc:sldChg chg="modSp">
        <pc:chgData name="Thomas Uijtdewilligen" userId="S::t.uijtdewilligen@hoekschlyceum.nl::ef7a3cea-6a66-4513-bcc0-619dc1269eea" providerId="AD" clId="Web-{62A32B33-A9BC-E867-E2DC-40F4671AC49C}" dt="2021-01-05T07:02:49.668" v="0" actId="20577"/>
        <pc:sldMkLst>
          <pc:docMk/>
          <pc:sldMk cId="796811259" sldId="332"/>
        </pc:sldMkLst>
        <pc:spChg chg="mod">
          <ac:chgData name="Thomas Uijtdewilligen" userId="S::t.uijtdewilligen@hoekschlyceum.nl::ef7a3cea-6a66-4513-bcc0-619dc1269eea" providerId="AD" clId="Web-{62A32B33-A9BC-E867-E2DC-40F4671AC49C}" dt="2021-01-05T07:02:49.668" v="0" actId="20577"/>
          <ac:spMkLst>
            <pc:docMk/>
            <pc:sldMk cId="796811259" sldId="332"/>
            <ac:spMk id="3" creationId="{03D40C51-A133-4437-B089-A405A825D0F8}"/>
          </ac:spMkLst>
        </pc:spChg>
      </pc:sldChg>
    </pc:docChg>
  </pc:docChgLst>
  <pc:docChgLst>
    <pc:chgData name="Thomas Uijtdewilligen" userId="S::t.uijtdewilligen@hoekschlyceum.nl::ef7a3cea-6a66-4513-bcc0-619dc1269eea" providerId="AD" clId="Web-{5F75ACCA-CC42-348D-F3E7-C64B2389C8EE}"/>
    <pc:docChg chg="addSld delSld modSld sldOrd">
      <pc:chgData name="Thomas Uijtdewilligen" userId="S::t.uijtdewilligen@hoekschlyceum.nl::ef7a3cea-6a66-4513-bcc0-619dc1269eea" providerId="AD" clId="Web-{5F75ACCA-CC42-348D-F3E7-C64B2389C8EE}" dt="2020-12-02T07:57:35.340" v="1945"/>
      <pc:docMkLst>
        <pc:docMk/>
      </pc:docMkLst>
      <pc:sldChg chg="modSp">
        <pc:chgData name="Thomas Uijtdewilligen" userId="S::t.uijtdewilligen@hoekschlyceum.nl::ef7a3cea-6a66-4513-bcc0-619dc1269eea" providerId="AD" clId="Web-{5F75ACCA-CC42-348D-F3E7-C64B2389C8EE}" dt="2020-12-02T07:15:28.444" v="79" actId="20577"/>
        <pc:sldMkLst>
          <pc:docMk/>
          <pc:sldMk cId="948481580" sldId="256"/>
        </pc:sldMkLst>
        <pc:spChg chg="mod">
          <ac:chgData name="Thomas Uijtdewilligen" userId="S::t.uijtdewilligen@hoekschlyceum.nl::ef7a3cea-6a66-4513-bcc0-619dc1269eea" providerId="AD" clId="Web-{5F75ACCA-CC42-348D-F3E7-C64B2389C8EE}" dt="2020-12-02T07:15:28.444" v="79" actId="20577"/>
          <ac:spMkLst>
            <pc:docMk/>
            <pc:sldMk cId="948481580" sldId="256"/>
            <ac:spMk id="2" creationId="{92AC20E1-DF27-4C4B-A7BB-6372681A90F1}"/>
          </ac:spMkLst>
        </pc:spChg>
      </pc:sldChg>
      <pc:sldChg chg="modSp">
        <pc:chgData name="Thomas Uijtdewilligen" userId="S::t.uijtdewilligen@hoekschlyceum.nl::ef7a3cea-6a66-4513-bcc0-619dc1269eea" providerId="AD" clId="Web-{5F75ACCA-CC42-348D-F3E7-C64B2389C8EE}" dt="2020-12-02T07:34:49" v="1409" actId="20577"/>
        <pc:sldMkLst>
          <pc:docMk/>
          <pc:sldMk cId="4131560075" sldId="298"/>
        </pc:sldMkLst>
        <pc:spChg chg="mod">
          <ac:chgData name="Thomas Uijtdewilligen" userId="S::t.uijtdewilligen@hoekschlyceum.nl::ef7a3cea-6a66-4513-bcc0-619dc1269eea" providerId="AD" clId="Web-{5F75ACCA-CC42-348D-F3E7-C64B2389C8EE}" dt="2020-12-02T07:34:49" v="1409" actId="20577"/>
          <ac:spMkLst>
            <pc:docMk/>
            <pc:sldMk cId="4131560075" sldId="298"/>
            <ac:spMk id="2" creationId="{00000000-0000-0000-0000-000000000000}"/>
          </ac:spMkLst>
        </pc:spChg>
      </pc:sldChg>
      <pc:sldChg chg="modSp">
        <pc:chgData name="Thomas Uijtdewilligen" userId="S::t.uijtdewilligen@hoekschlyceum.nl::ef7a3cea-6a66-4513-bcc0-619dc1269eea" providerId="AD" clId="Web-{5F75ACCA-CC42-348D-F3E7-C64B2389C8EE}" dt="2020-12-02T07:34:14.750" v="1400" actId="1076"/>
        <pc:sldMkLst>
          <pc:docMk/>
          <pc:sldMk cId="387555519" sldId="323"/>
        </pc:sldMkLst>
        <pc:spChg chg="mod">
          <ac:chgData name="Thomas Uijtdewilligen" userId="S::t.uijtdewilligen@hoekschlyceum.nl::ef7a3cea-6a66-4513-bcc0-619dc1269eea" providerId="AD" clId="Web-{5F75ACCA-CC42-348D-F3E7-C64B2389C8EE}" dt="2020-12-02T07:17:15.382" v="105" actId="20577"/>
          <ac:spMkLst>
            <pc:docMk/>
            <pc:sldMk cId="387555519" sldId="323"/>
            <ac:spMk id="2" creationId="{50B449F1-D80C-416A-9425-0E71636ADE33}"/>
          </ac:spMkLst>
        </pc:spChg>
        <pc:spChg chg="mod">
          <ac:chgData name="Thomas Uijtdewilligen" userId="S::t.uijtdewilligen@hoekschlyceum.nl::ef7a3cea-6a66-4513-bcc0-619dc1269eea" providerId="AD" clId="Web-{5F75ACCA-CC42-348D-F3E7-C64B2389C8EE}" dt="2020-12-02T07:34:14.750" v="1400" actId="1076"/>
          <ac:spMkLst>
            <pc:docMk/>
            <pc:sldMk cId="387555519" sldId="323"/>
            <ac:spMk id="3" creationId="{A0A965C2-42BF-470D-9F74-57ACDFE67756}"/>
          </ac:spMkLst>
        </pc:spChg>
      </pc:sldChg>
      <pc:sldChg chg="del">
        <pc:chgData name="Thomas Uijtdewilligen" userId="S::t.uijtdewilligen@hoekschlyceum.nl::ef7a3cea-6a66-4513-bcc0-619dc1269eea" providerId="AD" clId="Web-{5F75ACCA-CC42-348D-F3E7-C64B2389C8EE}" dt="2020-12-02T07:11:24.973" v="3"/>
        <pc:sldMkLst>
          <pc:docMk/>
          <pc:sldMk cId="3239827792" sldId="326"/>
        </pc:sldMkLst>
      </pc:sldChg>
      <pc:sldChg chg="del">
        <pc:chgData name="Thomas Uijtdewilligen" userId="S::t.uijtdewilligen@hoekschlyceum.nl::ef7a3cea-6a66-4513-bcc0-619dc1269eea" providerId="AD" clId="Web-{5F75ACCA-CC42-348D-F3E7-C64B2389C8EE}" dt="2020-12-02T07:11:27.207" v="4"/>
        <pc:sldMkLst>
          <pc:docMk/>
          <pc:sldMk cId="2167181756" sldId="327"/>
        </pc:sldMkLst>
      </pc:sldChg>
      <pc:sldChg chg="del">
        <pc:chgData name="Thomas Uijtdewilligen" userId="S::t.uijtdewilligen@hoekschlyceum.nl::ef7a3cea-6a66-4513-bcc0-619dc1269eea" providerId="AD" clId="Web-{5F75ACCA-CC42-348D-F3E7-C64B2389C8EE}" dt="2020-12-02T07:11:18.801" v="1"/>
        <pc:sldMkLst>
          <pc:docMk/>
          <pc:sldMk cId="615049848" sldId="329"/>
        </pc:sldMkLst>
      </pc:sldChg>
      <pc:sldChg chg="del">
        <pc:chgData name="Thomas Uijtdewilligen" userId="S::t.uijtdewilligen@hoekschlyceum.nl::ef7a3cea-6a66-4513-bcc0-619dc1269eea" providerId="AD" clId="Web-{5F75ACCA-CC42-348D-F3E7-C64B2389C8EE}" dt="2020-12-02T07:11:15.551" v="0"/>
        <pc:sldMkLst>
          <pc:docMk/>
          <pc:sldMk cId="2856216554" sldId="330"/>
        </pc:sldMkLst>
      </pc:sldChg>
      <pc:sldChg chg="modSp">
        <pc:chgData name="Thomas Uijtdewilligen" userId="S::t.uijtdewilligen@hoekschlyceum.nl::ef7a3cea-6a66-4513-bcc0-619dc1269eea" providerId="AD" clId="Web-{5F75ACCA-CC42-348D-F3E7-C64B2389C8EE}" dt="2020-12-02T07:22:52.604" v="360" actId="20577"/>
        <pc:sldMkLst>
          <pc:docMk/>
          <pc:sldMk cId="1423324911" sldId="331"/>
        </pc:sldMkLst>
        <pc:spChg chg="mod">
          <ac:chgData name="Thomas Uijtdewilligen" userId="S::t.uijtdewilligen@hoekschlyceum.nl::ef7a3cea-6a66-4513-bcc0-619dc1269eea" providerId="AD" clId="Web-{5F75ACCA-CC42-348D-F3E7-C64B2389C8EE}" dt="2020-12-02T07:22:52.604" v="360" actId="20577"/>
          <ac:spMkLst>
            <pc:docMk/>
            <pc:sldMk cId="1423324911" sldId="331"/>
            <ac:spMk id="2" creationId="{71C8CB0E-CD9A-4535-85D2-71FC38875D64}"/>
          </ac:spMkLst>
        </pc:spChg>
        <pc:spChg chg="mod">
          <ac:chgData name="Thomas Uijtdewilligen" userId="S::t.uijtdewilligen@hoekschlyceum.nl::ef7a3cea-6a66-4513-bcc0-619dc1269eea" providerId="AD" clId="Web-{5F75ACCA-CC42-348D-F3E7-C64B2389C8EE}" dt="2020-12-02T07:22:34.525" v="356" actId="1076"/>
          <ac:spMkLst>
            <pc:docMk/>
            <pc:sldMk cId="1423324911" sldId="331"/>
            <ac:spMk id="3" creationId="{03D40C51-A133-4437-B089-A405A825D0F8}"/>
          </ac:spMkLst>
        </pc:spChg>
      </pc:sldChg>
      <pc:sldChg chg="del">
        <pc:chgData name="Thomas Uijtdewilligen" userId="S::t.uijtdewilligen@hoekschlyceum.nl::ef7a3cea-6a66-4513-bcc0-619dc1269eea" providerId="AD" clId="Web-{5F75ACCA-CC42-348D-F3E7-C64B2389C8EE}" dt="2020-12-02T07:11:32.989" v="6"/>
        <pc:sldMkLst>
          <pc:docMk/>
          <pc:sldMk cId="1296124691" sldId="333"/>
        </pc:sldMkLst>
      </pc:sldChg>
      <pc:sldChg chg="modSp">
        <pc:chgData name="Thomas Uijtdewilligen" userId="S::t.uijtdewilligen@hoekschlyceum.nl::ef7a3cea-6a66-4513-bcc0-619dc1269eea" providerId="AD" clId="Web-{5F75ACCA-CC42-348D-F3E7-C64B2389C8EE}" dt="2020-12-02T07:29:09.747" v="900" actId="20577"/>
        <pc:sldMkLst>
          <pc:docMk/>
          <pc:sldMk cId="3161811504" sldId="334"/>
        </pc:sldMkLst>
        <pc:spChg chg="mod">
          <ac:chgData name="Thomas Uijtdewilligen" userId="S::t.uijtdewilligen@hoekschlyceum.nl::ef7a3cea-6a66-4513-bcc0-619dc1269eea" providerId="AD" clId="Web-{5F75ACCA-CC42-348D-F3E7-C64B2389C8EE}" dt="2020-12-02T07:29:09.747" v="900" actId="20577"/>
          <ac:spMkLst>
            <pc:docMk/>
            <pc:sldMk cId="3161811504" sldId="334"/>
            <ac:spMk id="3" creationId="{A0A965C2-42BF-470D-9F74-57ACDFE67756}"/>
          </ac:spMkLst>
        </pc:spChg>
      </pc:sldChg>
      <pc:sldChg chg="modSp">
        <pc:chgData name="Thomas Uijtdewilligen" userId="S::t.uijtdewilligen@hoekschlyceum.nl::ef7a3cea-6a66-4513-bcc0-619dc1269eea" providerId="AD" clId="Web-{5F75ACCA-CC42-348D-F3E7-C64B2389C8EE}" dt="2020-12-02T07:34:59.110" v="1428" actId="20577"/>
        <pc:sldMkLst>
          <pc:docMk/>
          <pc:sldMk cId="3223375960" sldId="341"/>
        </pc:sldMkLst>
        <pc:spChg chg="mod">
          <ac:chgData name="Thomas Uijtdewilligen" userId="S::t.uijtdewilligen@hoekschlyceum.nl::ef7a3cea-6a66-4513-bcc0-619dc1269eea" providerId="AD" clId="Web-{5F75ACCA-CC42-348D-F3E7-C64B2389C8EE}" dt="2020-12-02T07:34:59.110" v="1428" actId="20577"/>
          <ac:spMkLst>
            <pc:docMk/>
            <pc:sldMk cId="3223375960" sldId="341"/>
            <ac:spMk id="2" creationId="{00000000-0000-0000-0000-000000000000}"/>
          </ac:spMkLst>
        </pc:spChg>
      </pc:sldChg>
      <pc:sldChg chg="del">
        <pc:chgData name="Thomas Uijtdewilligen" userId="S::t.uijtdewilligen@hoekschlyceum.nl::ef7a3cea-6a66-4513-bcc0-619dc1269eea" providerId="AD" clId="Web-{5F75ACCA-CC42-348D-F3E7-C64B2389C8EE}" dt="2020-12-02T07:11:53.583" v="7"/>
        <pc:sldMkLst>
          <pc:docMk/>
          <pc:sldMk cId="1677552895" sldId="342"/>
        </pc:sldMkLst>
      </pc:sldChg>
      <pc:sldChg chg="del">
        <pc:chgData name="Thomas Uijtdewilligen" userId="S::t.uijtdewilligen@hoekschlyceum.nl::ef7a3cea-6a66-4513-bcc0-619dc1269eea" providerId="AD" clId="Web-{5F75ACCA-CC42-348D-F3E7-C64B2389C8EE}" dt="2020-12-02T07:11:55.661" v="8"/>
        <pc:sldMkLst>
          <pc:docMk/>
          <pc:sldMk cId="164300521" sldId="343"/>
        </pc:sldMkLst>
      </pc:sldChg>
      <pc:sldChg chg="del">
        <pc:chgData name="Thomas Uijtdewilligen" userId="S::t.uijtdewilligen@hoekschlyceum.nl::ef7a3cea-6a66-4513-bcc0-619dc1269eea" providerId="AD" clId="Web-{5F75ACCA-CC42-348D-F3E7-C64B2389C8EE}" dt="2020-12-02T07:11:57.942" v="9"/>
        <pc:sldMkLst>
          <pc:docMk/>
          <pc:sldMk cId="1760858015" sldId="344"/>
        </pc:sldMkLst>
      </pc:sldChg>
      <pc:sldChg chg="del">
        <pc:chgData name="Thomas Uijtdewilligen" userId="S::t.uijtdewilligen@hoekschlyceum.nl::ef7a3cea-6a66-4513-bcc0-619dc1269eea" providerId="AD" clId="Web-{5F75ACCA-CC42-348D-F3E7-C64B2389C8EE}" dt="2020-12-02T07:12:00.208" v="10"/>
        <pc:sldMkLst>
          <pc:docMk/>
          <pc:sldMk cId="2987028994" sldId="345"/>
        </pc:sldMkLst>
      </pc:sldChg>
      <pc:sldChg chg="del">
        <pc:chgData name="Thomas Uijtdewilligen" userId="S::t.uijtdewilligen@hoekschlyceum.nl::ef7a3cea-6a66-4513-bcc0-619dc1269eea" providerId="AD" clId="Web-{5F75ACCA-CC42-348D-F3E7-C64B2389C8EE}" dt="2020-12-02T07:12:02.645" v="11"/>
        <pc:sldMkLst>
          <pc:docMk/>
          <pc:sldMk cId="5095727" sldId="346"/>
        </pc:sldMkLst>
      </pc:sldChg>
      <pc:sldChg chg="modSp">
        <pc:chgData name="Thomas Uijtdewilligen" userId="S::t.uijtdewilligen@hoekschlyceum.nl::ef7a3cea-6a66-4513-bcc0-619dc1269eea" providerId="AD" clId="Web-{5F75ACCA-CC42-348D-F3E7-C64B2389C8EE}" dt="2020-12-02T07:57:35.340" v="1945"/>
        <pc:sldMkLst>
          <pc:docMk/>
          <pc:sldMk cId="1438090215" sldId="360"/>
        </pc:sldMkLst>
        <pc:graphicFrameChg chg="mod modGraphic">
          <ac:chgData name="Thomas Uijtdewilligen" userId="S::t.uijtdewilligen@hoekschlyceum.nl::ef7a3cea-6a66-4513-bcc0-619dc1269eea" providerId="AD" clId="Web-{5F75ACCA-CC42-348D-F3E7-C64B2389C8EE}" dt="2020-12-02T07:57:35.340" v="1945"/>
          <ac:graphicFrameMkLst>
            <pc:docMk/>
            <pc:sldMk cId="1438090215" sldId="360"/>
            <ac:graphicFrameMk id="5" creationId="{4BA52588-A236-4344-A3CD-8FC88D36B4B8}"/>
          </ac:graphicFrameMkLst>
        </pc:graphicFrameChg>
      </pc:sldChg>
      <pc:sldChg chg="del">
        <pc:chgData name="Thomas Uijtdewilligen" userId="S::t.uijtdewilligen@hoekschlyceum.nl::ef7a3cea-6a66-4513-bcc0-619dc1269eea" providerId="AD" clId="Web-{5F75ACCA-CC42-348D-F3E7-C64B2389C8EE}" dt="2020-12-02T07:34:29.844" v="1401"/>
        <pc:sldMkLst>
          <pc:docMk/>
          <pc:sldMk cId="1668326767" sldId="364"/>
        </pc:sldMkLst>
      </pc:sldChg>
      <pc:sldChg chg="del">
        <pc:chgData name="Thomas Uijtdewilligen" userId="S::t.uijtdewilligen@hoekschlyceum.nl::ef7a3cea-6a66-4513-bcc0-619dc1269eea" providerId="AD" clId="Web-{5F75ACCA-CC42-348D-F3E7-C64B2389C8EE}" dt="2020-12-02T07:34:32.578" v="1402"/>
        <pc:sldMkLst>
          <pc:docMk/>
          <pc:sldMk cId="3272883326" sldId="365"/>
        </pc:sldMkLst>
      </pc:sldChg>
      <pc:sldChg chg="add del replId">
        <pc:chgData name="Thomas Uijtdewilligen" userId="S::t.uijtdewilligen@hoekschlyceum.nl::ef7a3cea-6a66-4513-bcc0-619dc1269eea" providerId="AD" clId="Web-{5F75ACCA-CC42-348D-F3E7-C64B2389C8EE}" dt="2020-12-02T07:11:29.302" v="5"/>
        <pc:sldMkLst>
          <pc:docMk/>
          <pc:sldMk cId="2524798321" sldId="366"/>
        </pc:sldMkLst>
      </pc:sldChg>
      <pc:sldChg chg="modSp add ord replId">
        <pc:chgData name="Thomas Uijtdewilligen" userId="S::t.uijtdewilligen@hoekschlyceum.nl::ef7a3cea-6a66-4513-bcc0-619dc1269eea" providerId="AD" clId="Web-{5F75ACCA-CC42-348D-F3E7-C64B2389C8EE}" dt="2020-12-02T07:15:12.162" v="36" actId="20577"/>
        <pc:sldMkLst>
          <pc:docMk/>
          <pc:sldMk cId="2651790496" sldId="366"/>
        </pc:sldMkLst>
        <pc:spChg chg="mod">
          <ac:chgData name="Thomas Uijtdewilligen" userId="S::t.uijtdewilligen@hoekschlyceum.nl::ef7a3cea-6a66-4513-bcc0-619dc1269eea" providerId="AD" clId="Web-{5F75ACCA-CC42-348D-F3E7-C64B2389C8EE}" dt="2020-12-02T07:15:12.162" v="36" actId="20577"/>
          <ac:spMkLst>
            <pc:docMk/>
            <pc:sldMk cId="2651790496" sldId="366"/>
            <ac:spMk id="2" creationId="{92AC20E1-DF27-4C4B-A7BB-6372681A90F1}"/>
          </ac:spMkLst>
        </pc:spChg>
      </pc:sldChg>
      <pc:sldChg chg="addSp modSp new">
        <pc:chgData name="Thomas Uijtdewilligen" userId="S::t.uijtdewilligen@hoekschlyceum.nl::ef7a3cea-6a66-4513-bcc0-619dc1269eea" providerId="AD" clId="Web-{5F75ACCA-CC42-348D-F3E7-C64B2389C8EE}" dt="2020-12-02T07:45:05.349" v="1482" actId="14100"/>
        <pc:sldMkLst>
          <pc:docMk/>
          <pc:sldMk cId="4233983958" sldId="367"/>
        </pc:sldMkLst>
        <pc:spChg chg="mod">
          <ac:chgData name="Thomas Uijtdewilligen" userId="S::t.uijtdewilligen@hoekschlyceum.nl::ef7a3cea-6a66-4513-bcc0-619dc1269eea" providerId="AD" clId="Web-{5F75ACCA-CC42-348D-F3E7-C64B2389C8EE}" dt="2020-12-02T07:44:47.021" v="1476" actId="1076"/>
          <ac:spMkLst>
            <pc:docMk/>
            <pc:sldMk cId="4233983958" sldId="367"/>
            <ac:spMk id="2" creationId="{BA6B5F26-6337-4BD8-9387-F065AA873084}"/>
          </ac:spMkLst>
        </pc:spChg>
        <pc:picChg chg="add mod modCrop">
          <ac:chgData name="Thomas Uijtdewilligen" userId="S::t.uijtdewilligen@hoekschlyceum.nl::ef7a3cea-6a66-4513-bcc0-619dc1269eea" providerId="AD" clId="Web-{5F75ACCA-CC42-348D-F3E7-C64B2389C8EE}" dt="2020-12-02T07:45:05.349" v="1482" actId="14100"/>
          <ac:picMkLst>
            <pc:docMk/>
            <pc:sldMk cId="4233983958" sldId="367"/>
            <ac:picMk id="6" creationId="{6ABCF2DF-DDE6-4489-90FF-6B8B87F67FBD}"/>
          </ac:picMkLst>
        </pc:picChg>
      </pc:sldChg>
      <pc:sldChg chg="addSp delSp modSp new">
        <pc:chgData name="Thomas Uijtdewilligen" userId="S::t.uijtdewilligen@hoekschlyceum.nl::ef7a3cea-6a66-4513-bcc0-619dc1269eea" providerId="AD" clId="Web-{5F75ACCA-CC42-348D-F3E7-C64B2389C8EE}" dt="2020-12-02T07:49:42.836" v="1596"/>
        <pc:sldMkLst>
          <pc:docMk/>
          <pc:sldMk cId="2596797864" sldId="368"/>
        </pc:sldMkLst>
        <pc:spChg chg="add del">
          <ac:chgData name="Thomas Uijtdewilligen" userId="S::t.uijtdewilligen@hoekschlyceum.nl::ef7a3cea-6a66-4513-bcc0-619dc1269eea" providerId="AD" clId="Web-{5F75ACCA-CC42-348D-F3E7-C64B2389C8EE}" dt="2020-12-02T07:49:42.836" v="1596"/>
          <ac:spMkLst>
            <pc:docMk/>
            <pc:sldMk cId="2596797864" sldId="368"/>
            <ac:spMk id="5" creationId="{4B678391-4104-497A-ACD5-B233D0EC82CB}"/>
          </ac:spMkLst>
        </pc:spChg>
        <pc:spChg chg="add mod">
          <ac:chgData name="Thomas Uijtdewilligen" userId="S::t.uijtdewilligen@hoekschlyceum.nl::ef7a3cea-6a66-4513-bcc0-619dc1269eea" providerId="AD" clId="Web-{5F75ACCA-CC42-348D-F3E7-C64B2389C8EE}" dt="2020-12-02T07:49:33.383" v="1592" actId="1076"/>
          <ac:spMkLst>
            <pc:docMk/>
            <pc:sldMk cId="2596797864" sldId="368"/>
            <ac:spMk id="6" creationId="{D48748C6-65E5-448C-80BF-E559B7FCD0EF}"/>
          </ac:spMkLst>
        </pc:spChg>
        <pc:picChg chg="add mod modCrop">
          <ac:chgData name="Thomas Uijtdewilligen" userId="S::t.uijtdewilligen@hoekschlyceum.nl::ef7a3cea-6a66-4513-bcc0-619dc1269eea" providerId="AD" clId="Web-{5F75ACCA-CC42-348D-F3E7-C64B2389C8EE}" dt="2020-12-02T07:49:39.258" v="1595" actId="1076"/>
          <ac:picMkLst>
            <pc:docMk/>
            <pc:sldMk cId="2596797864" sldId="368"/>
            <ac:picMk id="4" creationId="{B15668B7-DBDD-476D-81AB-362A13B86A2A}"/>
          </ac:picMkLst>
        </pc:picChg>
      </pc:sldChg>
      <pc:sldChg chg="addSp modSp new">
        <pc:chgData name="Thomas Uijtdewilligen" userId="S::t.uijtdewilligen@hoekschlyceum.nl::ef7a3cea-6a66-4513-bcc0-619dc1269eea" providerId="AD" clId="Web-{5F75ACCA-CC42-348D-F3E7-C64B2389C8EE}" dt="2020-12-02T07:48:29.460" v="1526" actId="20577"/>
        <pc:sldMkLst>
          <pc:docMk/>
          <pc:sldMk cId="3005457500" sldId="369"/>
        </pc:sldMkLst>
        <pc:spChg chg="add mod">
          <ac:chgData name="Thomas Uijtdewilligen" userId="S::t.uijtdewilligen@hoekschlyceum.nl::ef7a3cea-6a66-4513-bcc0-619dc1269eea" providerId="AD" clId="Web-{5F75ACCA-CC42-348D-F3E7-C64B2389C8EE}" dt="2020-12-02T07:48:29.460" v="1526" actId="20577"/>
          <ac:spMkLst>
            <pc:docMk/>
            <pc:sldMk cId="3005457500" sldId="369"/>
            <ac:spMk id="5" creationId="{3EB0AB68-3D83-4618-8C57-45089D2310D8}"/>
          </ac:spMkLst>
        </pc:spChg>
        <pc:picChg chg="add mod">
          <ac:chgData name="Thomas Uijtdewilligen" userId="S::t.uijtdewilligen@hoekschlyceum.nl::ef7a3cea-6a66-4513-bcc0-619dc1269eea" providerId="AD" clId="Web-{5F75ACCA-CC42-348D-F3E7-C64B2389C8EE}" dt="2020-12-02T07:48:01.179" v="1499" actId="14100"/>
          <ac:picMkLst>
            <pc:docMk/>
            <pc:sldMk cId="3005457500" sldId="369"/>
            <ac:picMk id="4" creationId="{6E5C5340-EF62-4F31-B22D-B41C4D4CF232}"/>
          </ac:picMkLst>
        </pc:picChg>
      </pc:sldChg>
      <pc:sldChg chg="addSp delSp modSp new">
        <pc:chgData name="Thomas Uijtdewilligen" userId="S::t.uijtdewilligen@hoekschlyceum.nl::ef7a3cea-6a66-4513-bcc0-619dc1269eea" providerId="AD" clId="Web-{5F75ACCA-CC42-348D-F3E7-C64B2389C8EE}" dt="2020-12-02T07:53:21.931" v="1750" actId="1076"/>
        <pc:sldMkLst>
          <pc:docMk/>
          <pc:sldMk cId="2182174359" sldId="370"/>
        </pc:sldMkLst>
        <pc:spChg chg="mod">
          <ac:chgData name="Thomas Uijtdewilligen" userId="S::t.uijtdewilligen@hoekschlyceum.nl::ef7a3cea-6a66-4513-bcc0-619dc1269eea" providerId="AD" clId="Web-{5F75ACCA-CC42-348D-F3E7-C64B2389C8EE}" dt="2020-12-02T07:50:54.289" v="1640" actId="20577"/>
          <ac:spMkLst>
            <pc:docMk/>
            <pc:sldMk cId="2182174359" sldId="370"/>
            <ac:spMk id="2" creationId="{DB8E1D24-835F-4948-96BE-AEBB07CD686E}"/>
          </ac:spMkLst>
        </pc:spChg>
        <pc:spChg chg="del">
          <ac:chgData name="Thomas Uijtdewilligen" userId="S::t.uijtdewilligen@hoekschlyceum.nl::ef7a3cea-6a66-4513-bcc0-619dc1269eea" providerId="AD" clId="Web-{5F75ACCA-CC42-348D-F3E7-C64B2389C8EE}" dt="2020-12-02T07:51:34.055" v="1643"/>
          <ac:spMkLst>
            <pc:docMk/>
            <pc:sldMk cId="2182174359" sldId="370"/>
            <ac:spMk id="3" creationId="{7DC631E0-1FBB-4E6B-BECA-FCC17D27B6B2}"/>
          </ac:spMkLst>
        </pc:spChg>
        <pc:spChg chg="add mod">
          <ac:chgData name="Thomas Uijtdewilligen" userId="S::t.uijtdewilligen@hoekschlyceum.nl::ef7a3cea-6a66-4513-bcc0-619dc1269eea" providerId="AD" clId="Web-{5F75ACCA-CC42-348D-F3E7-C64B2389C8EE}" dt="2020-12-02T07:53:16.291" v="1748" actId="1076"/>
          <ac:spMkLst>
            <pc:docMk/>
            <pc:sldMk cId="2182174359" sldId="370"/>
            <ac:spMk id="7" creationId="{E9AFDB0D-3597-4D58-B2DA-E513C407EC0C}"/>
          </ac:spMkLst>
        </pc:spChg>
        <pc:spChg chg="add mod">
          <ac:chgData name="Thomas Uijtdewilligen" userId="S::t.uijtdewilligen@hoekschlyceum.nl::ef7a3cea-6a66-4513-bcc0-619dc1269eea" providerId="AD" clId="Web-{5F75ACCA-CC42-348D-F3E7-C64B2389C8EE}" dt="2020-12-02T07:53:21.931" v="1750" actId="1076"/>
          <ac:spMkLst>
            <pc:docMk/>
            <pc:sldMk cId="2182174359" sldId="370"/>
            <ac:spMk id="8" creationId="{B39C78F5-3B25-424A-A5CF-BF36C2B4ABB3}"/>
          </ac:spMkLst>
        </pc:spChg>
        <pc:picChg chg="add mod ord">
          <ac:chgData name="Thomas Uijtdewilligen" userId="S::t.uijtdewilligen@hoekschlyceum.nl::ef7a3cea-6a66-4513-bcc0-619dc1269eea" providerId="AD" clId="Web-{5F75ACCA-CC42-348D-F3E7-C64B2389C8EE}" dt="2020-12-02T07:53:17.713" v="1749" actId="1076"/>
          <ac:picMkLst>
            <pc:docMk/>
            <pc:sldMk cId="2182174359" sldId="370"/>
            <ac:picMk id="6" creationId="{7E7EC1FA-B2E2-4693-A721-0E603D528467}"/>
          </ac:picMkLst>
        </pc:picChg>
      </pc:sldChg>
      <pc:sldChg chg="addSp modSp new">
        <pc:chgData name="Thomas Uijtdewilligen" userId="S::t.uijtdewilligen@hoekschlyceum.nl::ef7a3cea-6a66-4513-bcc0-619dc1269eea" providerId="AD" clId="Web-{5F75ACCA-CC42-348D-F3E7-C64B2389C8EE}" dt="2020-12-02T07:57:13.277" v="1887" actId="14100"/>
        <pc:sldMkLst>
          <pc:docMk/>
          <pc:sldMk cId="491572781" sldId="371"/>
        </pc:sldMkLst>
        <pc:spChg chg="mod">
          <ac:chgData name="Thomas Uijtdewilligen" userId="S::t.uijtdewilligen@hoekschlyceum.nl::ef7a3cea-6a66-4513-bcc0-619dc1269eea" providerId="AD" clId="Web-{5F75ACCA-CC42-348D-F3E7-C64B2389C8EE}" dt="2020-12-02T07:54:10.588" v="1767" actId="1076"/>
          <ac:spMkLst>
            <pc:docMk/>
            <pc:sldMk cId="491572781" sldId="371"/>
            <ac:spMk id="2" creationId="{361F943C-2045-4FF1-B1A0-BC5265F9F1D6}"/>
          </ac:spMkLst>
        </pc:spChg>
        <pc:spChg chg="mod">
          <ac:chgData name="Thomas Uijtdewilligen" userId="S::t.uijtdewilligen@hoekschlyceum.nl::ef7a3cea-6a66-4513-bcc0-619dc1269eea" providerId="AD" clId="Web-{5F75ACCA-CC42-348D-F3E7-C64B2389C8EE}" dt="2020-12-02T07:55:02.838" v="1873" actId="1076"/>
          <ac:spMkLst>
            <pc:docMk/>
            <pc:sldMk cId="491572781" sldId="371"/>
            <ac:spMk id="3" creationId="{BFC2F5D7-198E-4F3A-A049-E49C951A0963}"/>
          </ac:spMkLst>
        </pc:spChg>
        <pc:picChg chg="add mod">
          <ac:chgData name="Thomas Uijtdewilligen" userId="S::t.uijtdewilligen@hoekschlyceum.nl::ef7a3cea-6a66-4513-bcc0-619dc1269eea" providerId="AD" clId="Web-{5F75ACCA-CC42-348D-F3E7-C64B2389C8EE}" dt="2020-12-02T07:57:13.230" v="1886" actId="14100"/>
          <ac:picMkLst>
            <pc:docMk/>
            <pc:sldMk cId="491572781" sldId="371"/>
            <ac:picMk id="6" creationId="{F1F850D7-8F0C-4180-A4D9-200D91849075}"/>
          </ac:picMkLst>
        </pc:picChg>
        <pc:picChg chg="add mod">
          <ac:chgData name="Thomas Uijtdewilligen" userId="S::t.uijtdewilligen@hoekschlyceum.nl::ef7a3cea-6a66-4513-bcc0-619dc1269eea" providerId="AD" clId="Web-{5F75ACCA-CC42-348D-F3E7-C64B2389C8EE}" dt="2020-12-02T07:57:13.277" v="1887" actId="14100"/>
          <ac:picMkLst>
            <pc:docMk/>
            <pc:sldMk cId="491572781" sldId="371"/>
            <ac:picMk id="8" creationId="{31CB137E-86DE-4958-A2C7-432C43C7473D}"/>
          </ac:picMkLst>
        </pc:picChg>
        <pc:picChg chg="add mod">
          <ac:chgData name="Thomas Uijtdewilligen" userId="S::t.uijtdewilligen@hoekschlyceum.nl::ef7a3cea-6a66-4513-bcc0-619dc1269eea" providerId="AD" clId="Web-{5F75ACCA-CC42-348D-F3E7-C64B2389C8EE}" dt="2020-12-02T07:56:55.105" v="1885" actId="14100"/>
          <ac:picMkLst>
            <pc:docMk/>
            <pc:sldMk cId="491572781" sldId="371"/>
            <ac:picMk id="9" creationId="{9498B1E5-9CA9-4E94-A91D-D970746127C6}"/>
          </ac:picMkLst>
        </pc:picChg>
      </pc:sldChg>
    </pc:docChg>
  </pc:docChgLst>
  <pc:docChgLst>
    <pc:chgData name="Thomas Uijtdewilligen" userId="S::t.uijtdewilligen@hoekschlyceum.nl::ef7a3cea-6a66-4513-bcc0-619dc1269eea" providerId="AD" clId="Web-{6C73A4DC-18B2-0543-3D39-20C2158C0CA8}"/>
    <pc:docChg chg="addSld modSld sldOrd">
      <pc:chgData name="Thomas Uijtdewilligen" userId="S::t.uijtdewilligen@hoekschlyceum.nl::ef7a3cea-6a66-4513-bcc0-619dc1269eea" providerId="AD" clId="Web-{6C73A4DC-18B2-0543-3D39-20C2158C0CA8}" dt="2020-12-15T07:13:43.649" v="208" actId="1076"/>
      <pc:docMkLst>
        <pc:docMk/>
      </pc:docMkLst>
      <pc:sldChg chg="addSp modSp new mod setBg setClrOvrMap">
        <pc:chgData name="Thomas Uijtdewilligen" userId="S::t.uijtdewilligen@hoekschlyceum.nl::ef7a3cea-6a66-4513-bcc0-619dc1269eea" providerId="AD" clId="Web-{6C73A4DC-18B2-0543-3D39-20C2158C0CA8}" dt="2020-12-15T07:13:43.649" v="208" actId="1076"/>
        <pc:sldMkLst>
          <pc:docMk/>
          <pc:sldMk cId="3362317894" sldId="372"/>
        </pc:sldMkLst>
        <pc:spChg chg="mod">
          <ac:chgData name="Thomas Uijtdewilligen" userId="S::t.uijtdewilligen@hoekschlyceum.nl::ef7a3cea-6a66-4513-bcc0-619dc1269eea" providerId="AD" clId="Web-{6C73A4DC-18B2-0543-3D39-20C2158C0CA8}" dt="2020-12-15T07:13:43.649" v="208" actId="1076"/>
          <ac:spMkLst>
            <pc:docMk/>
            <pc:sldMk cId="3362317894" sldId="372"/>
            <ac:spMk id="2" creationId="{7FB00DA4-4817-44EE-9443-983DE5F0A66B}"/>
          </ac:spMkLst>
        </pc:spChg>
        <pc:spChg chg="mod">
          <ac:chgData name="Thomas Uijtdewilligen" userId="S::t.uijtdewilligen@hoekschlyceum.nl::ef7a3cea-6a66-4513-bcc0-619dc1269eea" providerId="AD" clId="Web-{6C73A4DC-18B2-0543-3D39-20C2158C0CA8}" dt="2020-12-15T07:13:16.539" v="196" actId="1076"/>
          <ac:spMkLst>
            <pc:docMk/>
            <pc:sldMk cId="3362317894" sldId="372"/>
            <ac:spMk id="3" creationId="{972D8AFF-81CB-48E2-BA75-2423A0F1C3D7}"/>
          </ac:spMkLst>
        </pc:spChg>
        <pc:spChg chg="mod">
          <ac:chgData name="Thomas Uijtdewilligen" userId="S::t.uijtdewilligen@hoekschlyceum.nl::ef7a3cea-6a66-4513-bcc0-619dc1269eea" providerId="AD" clId="Web-{6C73A4DC-18B2-0543-3D39-20C2158C0CA8}" dt="2020-12-15T07:12:49.039" v="179"/>
          <ac:spMkLst>
            <pc:docMk/>
            <pc:sldMk cId="3362317894" sldId="372"/>
            <ac:spMk id="4" creationId="{F3938686-6C8C-46BB-95EF-9464A8C4B4CD}"/>
          </ac:spMkLst>
        </pc:spChg>
        <pc:spChg chg="mod">
          <ac:chgData name="Thomas Uijtdewilligen" userId="S::t.uijtdewilligen@hoekschlyceum.nl::ef7a3cea-6a66-4513-bcc0-619dc1269eea" providerId="AD" clId="Web-{6C73A4DC-18B2-0543-3D39-20C2158C0CA8}" dt="2020-12-15T07:12:49.039" v="179"/>
          <ac:spMkLst>
            <pc:docMk/>
            <pc:sldMk cId="3362317894" sldId="372"/>
            <ac:spMk id="5" creationId="{0A1A88B0-6EDB-46D1-8C1A-A8A3281D242B}"/>
          </ac:spMkLst>
        </pc:spChg>
        <pc:spChg chg="add">
          <ac:chgData name="Thomas Uijtdewilligen" userId="S::t.uijtdewilligen@hoekschlyceum.nl::ef7a3cea-6a66-4513-bcc0-619dc1269eea" providerId="AD" clId="Web-{6C73A4DC-18B2-0543-3D39-20C2158C0CA8}" dt="2020-12-15T07:12:49.039" v="179"/>
          <ac:spMkLst>
            <pc:docMk/>
            <pc:sldMk cId="3362317894" sldId="372"/>
            <ac:spMk id="11" creationId="{71B2258F-86CA-4D4D-8270-BC05FCDEBFB3}"/>
          </ac:spMkLst>
        </pc:spChg>
        <pc:picChg chg="add mod ord">
          <ac:chgData name="Thomas Uijtdewilligen" userId="S::t.uijtdewilligen@hoekschlyceum.nl::ef7a3cea-6a66-4513-bcc0-619dc1269eea" providerId="AD" clId="Web-{6C73A4DC-18B2-0543-3D39-20C2158C0CA8}" dt="2020-12-15T07:13:29.930" v="199" actId="1076"/>
          <ac:picMkLst>
            <pc:docMk/>
            <pc:sldMk cId="3362317894" sldId="372"/>
            <ac:picMk id="6" creationId="{EAC89328-35FB-477C-8FBB-37B4BC4CED54}"/>
          </ac:picMkLst>
        </pc:picChg>
      </pc:sldChg>
      <pc:sldChg chg="addSp delSp modSp new mod ord setBg">
        <pc:chgData name="Thomas Uijtdewilligen" userId="S::t.uijtdewilligen@hoekschlyceum.nl::ef7a3cea-6a66-4513-bcc0-619dc1269eea" providerId="AD" clId="Web-{6C73A4DC-18B2-0543-3D39-20C2158C0CA8}" dt="2020-12-15T07:09:08.473" v="14"/>
        <pc:sldMkLst>
          <pc:docMk/>
          <pc:sldMk cId="1085859216" sldId="373"/>
        </pc:sldMkLst>
        <pc:spChg chg="mod">
          <ac:chgData name="Thomas Uijtdewilligen" userId="S::t.uijtdewilligen@hoekschlyceum.nl::ef7a3cea-6a66-4513-bcc0-619dc1269eea" providerId="AD" clId="Web-{6C73A4DC-18B2-0543-3D39-20C2158C0CA8}" dt="2020-12-15T07:09:06.285" v="13" actId="1076"/>
          <ac:spMkLst>
            <pc:docMk/>
            <pc:sldMk cId="1085859216" sldId="373"/>
            <ac:spMk id="2" creationId="{1AEBC136-00F3-49EB-80D5-81737DE3A9B6}"/>
          </ac:spMkLst>
        </pc:spChg>
        <pc:spChg chg="del mod">
          <ac:chgData name="Thomas Uijtdewilligen" userId="S::t.uijtdewilligen@hoekschlyceum.nl::ef7a3cea-6a66-4513-bcc0-619dc1269eea" providerId="AD" clId="Web-{6C73A4DC-18B2-0543-3D39-20C2158C0CA8}" dt="2020-12-15T07:09:02.394" v="12"/>
          <ac:spMkLst>
            <pc:docMk/>
            <pc:sldMk cId="1085859216" sldId="373"/>
            <ac:spMk id="3" creationId="{1F4162F9-DB27-43C3-9B76-5CCFCDD78D63}"/>
          </ac:spMkLst>
        </pc:spChg>
        <pc:spChg chg="mod">
          <ac:chgData name="Thomas Uijtdewilligen" userId="S::t.uijtdewilligen@hoekschlyceum.nl::ef7a3cea-6a66-4513-bcc0-619dc1269eea" providerId="AD" clId="Web-{6C73A4DC-18B2-0543-3D39-20C2158C0CA8}" dt="2020-12-15T07:08:53.285" v="4"/>
          <ac:spMkLst>
            <pc:docMk/>
            <pc:sldMk cId="1085859216" sldId="373"/>
            <ac:spMk id="4" creationId="{00CFBB1D-7528-4A43-AE98-DCD85F2F0C47}"/>
          </ac:spMkLst>
        </pc:spChg>
        <pc:spChg chg="mod">
          <ac:chgData name="Thomas Uijtdewilligen" userId="S::t.uijtdewilligen@hoekschlyceum.nl::ef7a3cea-6a66-4513-bcc0-619dc1269eea" providerId="AD" clId="Web-{6C73A4DC-18B2-0543-3D39-20C2158C0CA8}" dt="2020-12-15T07:08:53.285" v="4"/>
          <ac:spMkLst>
            <pc:docMk/>
            <pc:sldMk cId="1085859216" sldId="373"/>
            <ac:spMk id="5" creationId="{EEEA01AC-398D-49A1-A649-A882B781F284}"/>
          </ac:spMkLst>
        </pc:spChg>
        <pc:spChg chg="add">
          <ac:chgData name="Thomas Uijtdewilligen" userId="S::t.uijtdewilligen@hoekschlyceum.nl::ef7a3cea-6a66-4513-bcc0-619dc1269eea" providerId="AD" clId="Web-{6C73A4DC-18B2-0543-3D39-20C2158C0CA8}" dt="2020-12-15T07:08:53.285" v="4"/>
          <ac:spMkLst>
            <pc:docMk/>
            <pc:sldMk cId="1085859216" sldId="373"/>
            <ac:spMk id="11" creationId="{C1DD1A8A-57D5-4A81-AD04-532B043C5611}"/>
          </ac:spMkLst>
        </pc:spChg>
        <pc:spChg chg="add">
          <ac:chgData name="Thomas Uijtdewilligen" userId="S::t.uijtdewilligen@hoekschlyceum.nl::ef7a3cea-6a66-4513-bcc0-619dc1269eea" providerId="AD" clId="Web-{6C73A4DC-18B2-0543-3D39-20C2158C0CA8}" dt="2020-12-15T07:08:53.285" v="4"/>
          <ac:spMkLst>
            <pc:docMk/>
            <pc:sldMk cId="1085859216" sldId="373"/>
            <ac:spMk id="13" creationId="{007891EC-4501-44ED-A8C8-B11B6DB767AB}"/>
          </ac:spMkLst>
        </pc:spChg>
        <pc:picChg chg="add mod ord">
          <ac:chgData name="Thomas Uijtdewilligen" userId="S::t.uijtdewilligen@hoekschlyceum.nl::ef7a3cea-6a66-4513-bcc0-619dc1269eea" providerId="AD" clId="Web-{6C73A4DC-18B2-0543-3D39-20C2158C0CA8}" dt="2020-12-15T07:08:53.285" v="4"/>
          <ac:picMkLst>
            <pc:docMk/>
            <pc:sldMk cId="1085859216" sldId="373"/>
            <ac:picMk id="6" creationId="{42A7E069-2846-4B9B-B511-E03F5B6E91D7}"/>
          </ac:picMkLst>
        </pc:picChg>
      </pc:sldChg>
    </pc:docChg>
  </pc:docChgLst>
  <pc:docChgLst>
    <pc:chgData name="Thomas Uijtdewilligen" userId="S::t.uijtdewilligen@hoekschlyceum.nl::ef7a3cea-6a66-4513-bcc0-619dc1269eea" providerId="AD" clId="Web-{AFD24746-6868-E182-D219-736B11C54B0A}"/>
    <pc:docChg chg="addSld delSld modSld sldOrd modMainMaster">
      <pc:chgData name="Thomas Uijtdewilligen" userId="S::t.uijtdewilligen@hoekschlyceum.nl::ef7a3cea-6a66-4513-bcc0-619dc1269eea" providerId="AD" clId="Web-{AFD24746-6868-E182-D219-736B11C54B0A}" dt="2022-01-21T11:14:59.777" v="200"/>
      <pc:docMkLst>
        <pc:docMk/>
      </pc:docMkLst>
      <pc:sldChg chg="modSp">
        <pc:chgData name="Thomas Uijtdewilligen" userId="S::t.uijtdewilligen@hoekschlyceum.nl::ef7a3cea-6a66-4513-bcc0-619dc1269eea" providerId="AD" clId="Web-{AFD24746-6868-E182-D219-736B11C54B0A}" dt="2022-01-21T11:14:13.010" v="186"/>
        <pc:sldMkLst>
          <pc:docMk/>
          <pc:sldMk cId="948481580" sldId="256"/>
        </pc:sldMkLst>
        <pc:spChg chg="mod">
          <ac:chgData name="Thomas Uijtdewilligen" userId="S::t.uijtdewilligen@hoekschlyceum.nl::ef7a3cea-6a66-4513-bcc0-619dc1269eea" providerId="AD" clId="Web-{AFD24746-6868-E182-D219-736B11C54B0A}" dt="2022-01-21T11:00:01.317" v="7" actId="20577"/>
          <ac:spMkLst>
            <pc:docMk/>
            <pc:sldMk cId="948481580" sldId="256"/>
            <ac:spMk id="2" creationId="{92AC20E1-DF27-4C4B-A7BB-6372681A90F1}"/>
          </ac:spMkLst>
        </pc:spChg>
        <pc:spChg chg="mod">
          <ac:chgData name="Thomas Uijtdewilligen" userId="S::t.uijtdewilligen@hoekschlyceum.nl::ef7a3cea-6a66-4513-bcc0-619dc1269eea" providerId="AD" clId="Web-{AFD24746-6868-E182-D219-736B11C54B0A}" dt="2022-01-21T11:14:13.010" v="186"/>
          <ac:spMkLst>
            <pc:docMk/>
            <pc:sldMk cId="948481580" sldId="256"/>
            <ac:spMk id="7" creationId="{84560ACF-51C0-459F-B6BD-809606BAE4F6}"/>
          </ac:spMkLst>
        </pc:spChg>
      </pc:sldChg>
      <pc:sldChg chg="del">
        <pc:chgData name="Thomas Uijtdewilligen" userId="S::t.uijtdewilligen@hoekschlyceum.nl::ef7a3cea-6a66-4513-bcc0-619dc1269eea" providerId="AD" clId="Web-{AFD24746-6868-E182-D219-736B11C54B0A}" dt="2022-01-21T10:33:44.954" v="2"/>
        <pc:sldMkLst>
          <pc:docMk/>
          <pc:sldMk cId="1590136056" sldId="257"/>
        </pc:sldMkLst>
      </pc:sldChg>
      <pc:sldChg chg="modSp">
        <pc:chgData name="Thomas Uijtdewilligen" userId="S::t.uijtdewilligen@hoekschlyceum.nl::ef7a3cea-6a66-4513-bcc0-619dc1269eea" providerId="AD" clId="Web-{AFD24746-6868-E182-D219-736B11C54B0A}" dt="2022-01-21T11:14:19.151" v="187" actId="20577"/>
        <pc:sldMkLst>
          <pc:docMk/>
          <pc:sldMk cId="4131560075" sldId="298"/>
        </pc:sldMkLst>
        <pc:spChg chg="mod">
          <ac:chgData name="Thomas Uijtdewilligen" userId="S::t.uijtdewilligen@hoekschlyceum.nl::ef7a3cea-6a66-4513-bcc0-619dc1269eea" providerId="AD" clId="Web-{AFD24746-6868-E182-D219-736B11C54B0A}" dt="2022-01-21T11:14:19.151" v="187" actId="20577"/>
          <ac:spMkLst>
            <pc:docMk/>
            <pc:sldMk cId="4131560075" sldId="298"/>
            <ac:spMk id="2" creationId="{00000000-0000-0000-0000-000000000000}"/>
          </ac:spMkLst>
        </pc:spChg>
        <pc:spChg chg="mod">
          <ac:chgData name="Thomas Uijtdewilligen" userId="S::t.uijtdewilligen@hoekschlyceum.nl::ef7a3cea-6a66-4513-bcc0-619dc1269eea" providerId="AD" clId="Web-{AFD24746-6868-E182-D219-736B11C54B0A}" dt="2022-01-21T11:14:13.010" v="186"/>
          <ac:spMkLst>
            <pc:docMk/>
            <pc:sldMk cId="4131560075" sldId="298"/>
            <ac:spMk id="5" creationId="{00000000-0000-0000-0000-000000000000}"/>
          </ac:spMkLst>
        </pc:spChg>
      </pc:sldChg>
      <pc:sldChg chg="modSp">
        <pc:chgData name="Thomas Uijtdewilligen" userId="S::t.uijtdewilligen@hoekschlyceum.nl::ef7a3cea-6a66-4513-bcc0-619dc1269eea" providerId="AD" clId="Web-{AFD24746-6868-E182-D219-736B11C54B0A}" dt="2022-01-21T11:14:13.010" v="186"/>
        <pc:sldMkLst>
          <pc:docMk/>
          <pc:sldMk cId="387555519" sldId="323"/>
        </pc:sldMkLst>
        <pc:spChg chg="mod">
          <ac:chgData name="Thomas Uijtdewilligen" userId="S::t.uijtdewilligen@hoekschlyceum.nl::ef7a3cea-6a66-4513-bcc0-619dc1269eea" providerId="AD" clId="Web-{AFD24746-6868-E182-D219-736B11C54B0A}" dt="2022-01-21T11:14:13.010" v="186"/>
          <ac:spMkLst>
            <pc:docMk/>
            <pc:sldMk cId="387555519" sldId="323"/>
            <ac:spMk id="5" creationId="{6F322DC6-A2B1-46E0-9B75-4250F48F452E}"/>
          </ac:spMkLst>
        </pc:spChg>
        <pc:spChg chg="mod">
          <ac:chgData name="Thomas Uijtdewilligen" userId="S::t.uijtdewilligen@hoekschlyceum.nl::ef7a3cea-6a66-4513-bcc0-619dc1269eea" providerId="AD" clId="Web-{AFD24746-6868-E182-D219-736B11C54B0A}" dt="2022-01-21T11:08:44.674" v="91" actId="20577"/>
          <ac:spMkLst>
            <pc:docMk/>
            <pc:sldMk cId="387555519" sldId="323"/>
            <ac:spMk id="6" creationId="{CAE48450-CF82-41E3-AFD3-277DFAA2D54C}"/>
          </ac:spMkLst>
        </pc:spChg>
      </pc:sldChg>
      <pc:sldChg chg="modSp">
        <pc:chgData name="Thomas Uijtdewilligen" userId="S::t.uijtdewilligen@hoekschlyceum.nl::ef7a3cea-6a66-4513-bcc0-619dc1269eea" providerId="AD" clId="Web-{AFD24746-6868-E182-D219-736B11C54B0A}" dt="2022-01-21T11:14:13.010" v="186"/>
        <pc:sldMkLst>
          <pc:docMk/>
          <pc:sldMk cId="1423324911" sldId="331"/>
        </pc:sldMkLst>
        <pc:spChg chg="mod">
          <ac:chgData name="Thomas Uijtdewilligen" userId="S::t.uijtdewilligen@hoekschlyceum.nl::ef7a3cea-6a66-4513-bcc0-619dc1269eea" providerId="AD" clId="Web-{AFD24746-6868-E182-D219-736B11C54B0A}" dt="2022-01-21T11:01:19.725" v="24" actId="20577"/>
          <ac:spMkLst>
            <pc:docMk/>
            <pc:sldMk cId="1423324911" sldId="331"/>
            <ac:spMk id="2" creationId="{71C8CB0E-CD9A-4535-85D2-71FC38875D64}"/>
          </ac:spMkLst>
        </pc:spChg>
        <pc:spChg chg="mod">
          <ac:chgData name="Thomas Uijtdewilligen" userId="S::t.uijtdewilligen@hoekschlyceum.nl::ef7a3cea-6a66-4513-bcc0-619dc1269eea" providerId="AD" clId="Web-{AFD24746-6868-E182-D219-736B11C54B0A}" dt="2022-01-21T11:10:56.771" v="96" actId="20577"/>
          <ac:spMkLst>
            <pc:docMk/>
            <pc:sldMk cId="1423324911" sldId="331"/>
            <ac:spMk id="3" creationId="{03D40C51-A133-4437-B089-A405A825D0F8}"/>
          </ac:spMkLst>
        </pc:spChg>
        <pc:spChg chg="mod">
          <ac:chgData name="Thomas Uijtdewilligen" userId="S::t.uijtdewilligen@hoekschlyceum.nl::ef7a3cea-6a66-4513-bcc0-619dc1269eea" providerId="AD" clId="Web-{AFD24746-6868-E182-D219-736B11C54B0A}" dt="2022-01-21T11:14:13.010" v="186"/>
          <ac:spMkLst>
            <pc:docMk/>
            <pc:sldMk cId="1423324911" sldId="331"/>
            <ac:spMk id="5" creationId="{97DBAFE4-9C27-49E2-A652-A3C1A0728F70}"/>
          </ac:spMkLst>
        </pc:spChg>
      </pc:sldChg>
      <pc:sldChg chg="del">
        <pc:chgData name="Thomas Uijtdewilligen" userId="S::t.uijtdewilligen@hoekschlyceum.nl::ef7a3cea-6a66-4513-bcc0-619dc1269eea" providerId="AD" clId="Web-{AFD24746-6868-E182-D219-736B11C54B0A}" dt="2022-01-21T11:01:16.897" v="23"/>
        <pc:sldMkLst>
          <pc:docMk/>
          <pc:sldMk cId="3583219909" sldId="337"/>
        </pc:sldMkLst>
      </pc:sldChg>
      <pc:sldChg chg="delSp modSp delAnim">
        <pc:chgData name="Thomas Uijtdewilligen" userId="S::t.uijtdewilligen@hoekschlyceum.nl::ef7a3cea-6a66-4513-bcc0-619dc1269eea" providerId="AD" clId="Web-{AFD24746-6868-E182-D219-736B11C54B0A}" dt="2022-01-21T11:14:13.010" v="186"/>
        <pc:sldMkLst>
          <pc:docMk/>
          <pc:sldMk cId="1228842930" sldId="350"/>
        </pc:sldMkLst>
        <pc:spChg chg="mod">
          <ac:chgData name="Thomas Uijtdewilligen" userId="S::t.uijtdewilligen@hoekschlyceum.nl::ef7a3cea-6a66-4513-bcc0-619dc1269eea" providerId="AD" clId="Web-{AFD24746-6868-E182-D219-736B11C54B0A}" dt="2022-01-21T11:14:13.010" v="186"/>
          <ac:spMkLst>
            <pc:docMk/>
            <pc:sldMk cId="1228842930" sldId="350"/>
            <ac:spMk id="11" creationId="{D5AF363A-275E-415A-B229-F2CF17487269}"/>
          </ac:spMkLst>
        </pc:spChg>
        <pc:spChg chg="mod">
          <ac:chgData name="Thomas Uijtdewilligen" userId="S::t.uijtdewilligen@hoekschlyceum.nl::ef7a3cea-6a66-4513-bcc0-619dc1269eea" providerId="AD" clId="Web-{AFD24746-6868-E182-D219-736B11C54B0A}" dt="2022-01-21T11:00:17.974" v="14" actId="20577"/>
          <ac:spMkLst>
            <pc:docMk/>
            <pc:sldMk cId="1228842930" sldId="350"/>
            <ac:spMk id="14" creationId="{C30E8322-6DFB-49E0-A8DC-F953B773BB68}"/>
          </ac:spMkLst>
        </pc:spChg>
        <pc:spChg chg="mod">
          <ac:chgData name="Thomas Uijtdewilligen" userId="S::t.uijtdewilligen@hoekschlyceum.nl::ef7a3cea-6a66-4513-bcc0-619dc1269eea" providerId="AD" clId="Web-{AFD24746-6868-E182-D219-736B11C54B0A}" dt="2022-01-21T11:00:13.177" v="11" actId="20577"/>
          <ac:spMkLst>
            <pc:docMk/>
            <pc:sldMk cId="1228842930" sldId="350"/>
            <ac:spMk id="17" creationId="{E389BA4B-AF4D-42ED-A29E-F94020CD72B0}"/>
          </ac:spMkLst>
        </pc:spChg>
        <pc:spChg chg="mod">
          <ac:chgData name="Thomas Uijtdewilligen" userId="S::t.uijtdewilligen@hoekschlyceum.nl::ef7a3cea-6a66-4513-bcc0-619dc1269eea" providerId="AD" clId="Web-{AFD24746-6868-E182-D219-736B11C54B0A}" dt="2022-01-21T11:00:16.411" v="13" actId="20577"/>
          <ac:spMkLst>
            <pc:docMk/>
            <pc:sldMk cId="1228842930" sldId="350"/>
            <ac:spMk id="18" creationId="{00000000-0000-0000-0000-000000000000}"/>
          </ac:spMkLst>
        </pc:spChg>
        <pc:spChg chg="del">
          <ac:chgData name="Thomas Uijtdewilligen" userId="S::t.uijtdewilligen@hoekschlyceum.nl::ef7a3cea-6a66-4513-bcc0-619dc1269eea" providerId="AD" clId="Web-{AFD24746-6868-E182-D219-736B11C54B0A}" dt="2022-01-21T11:00:10.458" v="9"/>
          <ac:spMkLst>
            <pc:docMk/>
            <pc:sldMk cId="1228842930" sldId="350"/>
            <ac:spMk id="19" creationId="{00000000-0000-0000-0000-000000000000}"/>
          </ac:spMkLst>
        </pc:spChg>
        <pc:spChg chg="mod">
          <ac:chgData name="Thomas Uijtdewilligen" userId="S::t.uijtdewilligen@hoekschlyceum.nl::ef7a3cea-6a66-4513-bcc0-619dc1269eea" providerId="AD" clId="Web-{AFD24746-6868-E182-D219-736B11C54B0A}" dt="2022-01-21T11:01:12.600" v="22" actId="20577"/>
          <ac:spMkLst>
            <pc:docMk/>
            <pc:sldMk cId="1228842930" sldId="350"/>
            <ac:spMk id="20" creationId="{8CE54B59-0446-4B59-8B10-89C1F3308099}"/>
          </ac:spMkLst>
        </pc:spChg>
        <pc:spChg chg="mod">
          <ac:chgData name="Thomas Uijtdewilligen" userId="S::t.uijtdewilligen@hoekschlyceum.nl::ef7a3cea-6a66-4513-bcc0-619dc1269eea" providerId="AD" clId="Web-{AFD24746-6868-E182-D219-736B11C54B0A}" dt="2022-01-21T11:00:21.849" v="18" actId="20577"/>
          <ac:spMkLst>
            <pc:docMk/>
            <pc:sldMk cId="1228842930" sldId="350"/>
            <ac:spMk id="22" creationId="{7BE87569-6FCD-40BB-B2A7-63A98CF26FCC}"/>
          </ac:spMkLst>
        </pc:spChg>
      </pc:sldChg>
      <pc:sldChg chg="modSp del">
        <pc:chgData name="Thomas Uijtdewilligen" userId="S::t.uijtdewilligen@hoekschlyceum.nl::ef7a3cea-6a66-4513-bcc0-619dc1269eea" providerId="AD" clId="Web-{AFD24746-6868-E182-D219-736B11C54B0A}" dt="2022-01-21T11:14:59.777" v="200"/>
        <pc:sldMkLst>
          <pc:docMk/>
          <pc:sldMk cId="1438090215" sldId="360"/>
        </pc:sldMkLst>
        <pc:spChg chg="mod">
          <ac:chgData name="Thomas Uijtdewilligen" userId="S::t.uijtdewilligen@hoekschlyceum.nl::ef7a3cea-6a66-4513-bcc0-619dc1269eea" providerId="AD" clId="Web-{AFD24746-6868-E182-D219-736B11C54B0A}" dt="2022-01-21T11:14:13.010" v="186"/>
          <ac:spMkLst>
            <pc:docMk/>
            <pc:sldMk cId="1438090215" sldId="360"/>
            <ac:spMk id="4" creationId="{8ED3FFC8-71A0-475A-A501-6FB60CA15991}"/>
          </ac:spMkLst>
        </pc:spChg>
      </pc:sldChg>
      <pc:sldChg chg="modSp">
        <pc:chgData name="Thomas Uijtdewilligen" userId="S::t.uijtdewilligen@hoekschlyceum.nl::ef7a3cea-6a66-4513-bcc0-619dc1269eea" providerId="AD" clId="Web-{AFD24746-6868-E182-D219-736B11C54B0A}" dt="2022-01-21T11:14:57.839" v="199" actId="20577"/>
        <pc:sldMkLst>
          <pc:docMk/>
          <pc:sldMk cId="2462438732" sldId="379"/>
        </pc:sldMkLst>
        <pc:spChg chg="mod">
          <ac:chgData name="Thomas Uijtdewilligen" userId="S::t.uijtdewilligen@hoekschlyceum.nl::ef7a3cea-6a66-4513-bcc0-619dc1269eea" providerId="AD" clId="Web-{AFD24746-6868-E182-D219-736B11C54B0A}" dt="2022-01-21T11:14:57.839" v="199" actId="20577"/>
          <ac:spMkLst>
            <pc:docMk/>
            <pc:sldMk cId="2462438732" sldId="379"/>
            <ac:spMk id="3" creationId="{4FFC5243-48C8-43A8-B586-A4159E0021CB}"/>
          </ac:spMkLst>
        </pc:spChg>
        <pc:spChg chg="mod">
          <ac:chgData name="Thomas Uijtdewilligen" userId="S::t.uijtdewilligen@hoekschlyceum.nl::ef7a3cea-6a66-4513-bcc0-619dc1269eea" providerId="AD" clId="Web-{AFD24746-6868-E182-D219-736B11C54B0A}" dt="2022-01-21T11:14:13.010" v="186"/>
          <ac:spMkLst>
            <pc:docMk/>
            <pc:sldMk cId="2462438732" sldId="379"/>
            <ac:spMk id="5" creationId="{4DC6D88D-3371-4479-8243-5F48CDB3FD43}"/>
          </ac:spMkLst>
        </pc:spChg>
      </pc:sldChg>
      <pc:sldChg chg="modSp">
        <pc:chgData name="Thomas Uijtdewilligen" userId="S::t.uijtdewilligen@hoekschlyceum.nl::ef7a3cea-6a66-4513-bcc0-619dc1269eea" providerId="AD" clId="Web-{AFD24746-6868-E182-D219-736B11C54B0A}" dt="2022-01-21T11:14:13.010" v="186"/>
        <pc:sldMkLst>
          <pc:docMk/>
          <pc:sldMk cId="435076293" sldId="386"/>
        </pc:sldMkLst>
        <pc:spChg chg="mod">
          <ac:chgData name="Thomas Uijtdewilligen" userId="S::t.uijtdewilligen@hoekschlyceum.nl::ef7a3cea-6a66-4513-bcc0-619dc1269eea" providerId="AD" clId="Web-{AFD24746-6868-E182-D219-736B11C54B0A}" dt="2022-01-21T11:14:13.010" v="186"/>
          <ac:spMkLst>
            <pc:docMk/>
            <pc:sldMk cId="435076293" sldId="386"/>
            <ac:spMk id="5" creationId="{C5AB4D75-E481-4224-98A7-9427369890BB}"/>
          </ac:spMkLst>
        </pc:spChg>
      </pc:sldChg>
      <pc:sldChg chg="modSp">
        <pc:chgData name="Thomas Uijtdewilligen" userId="S::t.uijtdewilligen@hoekschlyceum.nl::ef7a3cea-6a66-4513-bcc0-619dc1269eea" providerId="AD" clId="Web-{AFD24746-6868-E182-D219-736B11C54B0A}" dt="2022-01-21T11:14:13.010" v="186"/>
        <pc:sldMkLst>
          <pc:docMk/>
          <pc:sldMk cId="4088121369" sldId="389"/>
        </pc:sldMkLst>
        <pc:spChg chg="mod">
          <ac:chgData name="Thomas Uijtdewilligen" userId="S::t.uijtdewilligen@hoekschlyceum.nl::ef7a3cea-6a66-4513-bcc0-619dc1269eea" providerId="AD" clId="Web-{AFD24746-6868-E182-D219-736B11C54B0A}" dt="2022-01-21T11:14:13.010" v="186"/>
          <ac:spMkLst>
            <pc:docMk/>
            <pc:sldMk cId="4088121369" sldId="389"/>
            <ac:spMk id="5" creationId="{E46A3271-6990-4F1B-BE50-C37549164C3E}"/>
          </ac:spMkLst>
        </pc:spChg>
      </pc:sldChg>
      <pc:sldChg chg="modSp">
        <pc:chgData name="Thomas Uijtdewilligen" userId="S::t.uijtdewilligen@hoekschlyceum.nl::ef7a3cea-6a66-4513-bcc0-619dc1269eea" providerId="AD" clId="Web-{AFD24746-6868-E182-D219-736B11C54B0A}" dt="2022-01-21T11:14:13.010" v="186"/>
        <pc:sldMkLst>
          <pc:docMk/>
          <pc:sldMk cId="325782908" sldId="392"/>
        </pc:sldMkLst>
        <pc:spChg chg="mod">
          <ac:chgData name="Thomas Uijtdewilligen" userId="S::t.uijtdewilligen@hoekschlyceum.nl::ef7a3cea-6a66-4513-bcc0-619dc1269eea" providerId="AD" clId="Web-{AFD24746-6868-E182-D219-736B11C54B0A}" dt="2022-01-21T11:14:13.010" v="186"/>
          <ac:spMkLst>
            <pc:docMk/>
            <pc:sldMk cId="325782908" sldId="392"/>
            <ac:spMk id="5" creationId="{E46A3271-6990-4F1B-BE50-C37549164C3E}"/>
          </ac:spMkLst>
        </pc:spChg>
      </pc:sldChg>
      <pc:sldChg chg="modSp">
        <pc:chgData name="Thomas Uijtdewilligen" userId="S::t.uijtdewilligen@hoekschlyceum.nl::ef7a3cea-6a66-4513-bcc0-619dc1269eea" providerId="AD" clId="Web-{AFD24746-6868-E182-D219-736B11C54B0A}" dt="2022-01-21T11:14:13.010" v="186"/>
        <pc:sldMkLst>
          <pc:docMk/>
          <pc:sldMk cId="1536098310" sldId="393"/>
        </pc:sldMkLst>
        <pc:spChg chg="mod">
          <ac:chgData name="Thomas Uijtdewilligen" userId="S::t.uijtdewilligen@hoekschlyceum.nl::ef7a3cea-6a66-4513-bcc0-619dc1269eea" providerId="AD" clId="Web-{AFD24746-6868-E182-D219-736B11C54B0A}" dt="2022-01-21T11:14:13.010" v="186"/>
          <ac:spMkLst>
            <pc:docMk/>
            <pc:sldMk cId="1536098310" sldId="393"/>
            <ac:spMk id="5" creationId="{8243D6AF-0924-4156-AD70-A3BC9DABCCC9}"/>
          </ac:spMkLst>
        </pc:spChg>
      </pc:sldChg>
      <pc:sldChg chg="add del replId">
        <pc:chgData name="Thomas Uijtdewilligen" userId="S::t.uijtdewilligen@hoekschlyceum.nl::ef7a3cea-6a66-4513-bcc0-619dc1269eea" providerId="AD" clId="Web-{AFD24746-6868-E182-D219-736B11C54B0A}" dt="2022-01-21T10:33:39.235" v="1"/>
        <pc:sldMkLst>
          <pc:docMk/>
          <pc:sldMk cId="2859882628" sldId="394"/>
        </pc:sldMkLst>
      </pc:sldChg>
      <pc:sldChg chg="addSp delSp modSp add ord replId">
        <pc:chgData name="Thomas Uijtdewilligen" userId="S::t.uijtdewilligen@hoekschlyceum.nl::ef7a3cea-6a66-4513-bcc0-619dc1269eea" providerId="AD" clId="Web-{AFD24746-6868-E182-D219-736B11C54B0A}" dt="2022-01-21T11:14:09.182" v="185"/>
        <pc:sldMkLst>
          <pc:docMk/>
          <pc:sldMk cId="3586938634" sldId="394"/>
        </pc:sldMkLst>
        <pc:spChg chg="mod">
          <ac:chgData name="Thomas Uijtdewilligen" userId="S::t.uijtdewilligen@hoekschlyceum.nl::ef7a3cea-6a66-4513-bcc0-619dc1269eea" providerId="AD" clId="Web-{AFD24746-6868-E182-D219-736B11C54B0A}" dt="2022-01-21T11:12:34.851" v="104" actId="20577"/>
          <ac:spMkLst>
            <pc:docMk/>
            <pc:sldMk cId="3586938634" sldId="394"/>
            <ac:spMk id="2" creationId="{3B8A9D64-39DD-49E0-AB75-1D520A83C65C}"/>
          </ac:spMkLst>
        </pc:spChg>
        <pc:spChg chg="mod">
          <ac:chgData name="Thomas Uijtdewilligen" userId="S::t.uijtdewilligen@hoekschlyceum.nl::ef7a3cea-6a66-4513-bcc0-619dc1269eea" providerId="AD" clId="Web-{AFD24746-6868-E182-D219-736B11C54B0A}" dt="2022-01-21T11:14:09.182" v="185"/>
          <ac:spMkLst>
            <pc:docMk/>
            <pc:sldMk cId="3586938634" sldId="394"/>
            <ac:spMk id="5" creationId="{E46A3271-6990-4F1B-BE50-C37549164C3E}"/>
          </ac:spMkLst>
        </pc:spChg>
        <pc:spChg chg="mod">
          <ac:chgData name="Thomas Uijtdewilligen" userId="S::t.uijtdewilligen@hoekschlyceum.nl::ef7a3cea-6a66-4513-bcc0-619dc1269eea" providerId="AD" clId="Web-{AFD24746-6868-E182-D219-736B11C54B0A}" dt="2022-01-21T11:13:37.009" v="161" actId="20577"/>
          <ac:spMkLst>
            <pc:docMk/>
            <pc:sldMk cId="3586938634" sldId="394"/>
            <ac:spMk id="10" creationId="{1067EAB7-3B72-42F0-B1A0-8BFBAF9EAF91}"/>
          </ac:spMkLst>
        </pc:spChg>
        <pc:picChg chg="del">
          <ac:chgData name="Thomas Uijtdewilligen" userId="S::t.uijtdewilligen@hoekschlyceum.nl::ef7a3cea-6a66-4513-bcc0-619dc1269eea" providerId="AD" clId="Web-{AFD24746-6868-E182-D219-736B11C54B0A}" dt="2022-01-21T11:12:37.711" v="106"/>
          <ac:picMkLst>
            <pc:docMk/>
            <pc:sldMk cId="3586938634" sldId="394"/>
            <ac:picMk id="6" creationId="{9117C8CE-D555-4937-A800-3DAE3DE87CC3}"/>
          </ac:picMkLst>
        </pc:picChg>
        <pc:picChg chg="add mod">
          <ac:chgData name="Thomas Uijtdewilligen" userId="S::t.uijtdewilligen@hoekschlyceum.nl::ef7a3cea-6a66-4513-bcc0-619dc1269eea" providerId="AD" clId="Web-{AFD24746-6868-E182-D219-736B11C54B0A}" dt="2022-01-21T11:13:47.150" v="163" actId="14100"/>
          <ac:picMkLst>
            <pc:docMk/>
            <pc:sldMk cId="3586938634" sldId="394"/>
            <ac:picMk id="7" creationId="{E7FD3828-BB30-425E-A4F6-D201B5A5C159}"/>
          </ac:picMkLst>
        </pc:picChg>
      </pc:sldChg>
      <pc:sldMasterChg chg="modSp mod modSldLayout">
        <pc:chgData name="Thomas Uijtdewilligen" userId="S::t.uijtdewilligen@hoekschlyceum.nl::ef7a3cea-6a66-4513-bcc0-619dc1269eea" providerId="AD" clId="Web-{AFD24746-6868-E182-D219-736B11C54B0A}" dt="2022-01-21T11:14:13.010" v="186"/>
        <pc:sldMasterMkLst>
          <pc:docMk/>
          <pc:sldMasterMk cId="3350517092" sldId="2147483648"/>
        </pc:sldMasterMkLst>
        <pc:spChg chg="mod">
          <ac:chgData name="Thomas Uijtdewilligen" userId="S::t.uijtdewilligen@hoekschlyceum.nl::ef7a3cea-6a66-4513-bcc0-619dc1269eea" providerId="AD" clId="Web-{AFD24746-6868-E182-D219-736B11C54B0A}" dt="2022-01-21T11:14:13.010" v="186"/>
          <ac:spMkLst>
            <pc:docMk/>
            <pc:sldMasterMk cId="3350517092" sldId="2147483648"/>
            <ac:spMk id="5" creationId="{1A2A6DD4-EA45-41A4-B37B-66B8EB7BCBE8}"/>
          </ac:spMkLst>
        </pc:spChg>
        <pc:sldLayoutChg chg="modSp mod">
          <pc:chgData name="Thomas Uijtdewilligen" userId="S::t.uijtdewilligen@hoekschlyceum.nl::ef7a3cea-6a66-4513-bcc0-619dc1269eea" providerId="AD" clId="Web-{AFD24746-6868-E182-D219-736B11C54B0A}" dt="2022-01-21T11:14:13.010" v="186"/>
          <pc:sldLayoutMkLst>
            <pc:docMk/>
            <pc:sldMasterMk cId="3350517092" sldId="2147483648"/>
            <pc:sldLayoutMk cId="4204650045" sldId="2147483649"/>
          </pc:sldLayoutMkLst>
          <pc:spChg chg="mod">
            <ac:chgData name="Thomas Uijtdewilligen" userId="S::t.uijtdewilligen@hoekschlyceum.nl::ef7a3cea-6a66-4513-bcc0-619dc1269eea" providerId="AD" clId="Web-{AFD24746-6868-E182-D219-736B11C54B0A}" dt="2022-01-21T11:14:13.010" v="186"/>
            <ac:spMkLst>
              <pc:docMk/>
              <pc:sldMasterMk cId="3350517092" sldId="2147483648"/>
              <pc:sldLayoutMk cId="4204650045" sldId="2147483649"/>
              <ac:spMk id="5" creationId="{6B242595-AD3C-471C-BEBA-A6729EB0E9DC}"/>
            </ac:spMkLst>
          </pc:spChg>
        </pc:sldLayoutChg>
        <pc:sldLayoutChg chg="modSp mod">
          <pc:chgData name="Thomas Uijtdewilligen" userId="S::t.uijtdewilligen@hoekschlyceum.nl::ef7a3cea-6a66-4513-bcc0-619dc1269eea" providerId="AD" clId="Web-{AFD24746-6868-E182-D219-736B11C54B0A}" dt="2022-01-21T11:14:13.010" v="186"/>
          <pc:sldLayoutMkLst>
            <pc:docMk/>
            <pc:sldMasterMk cId="3350517092" sldId="2147483648"/>
            <pc:sldLayoutMk cId="1932244801" sldId="2147483650"/>
          </pc:sldLayoutMkLst>
          <pc:spChg chg="mod">
            <ac:chgData name="Thomas Uijtdewilligen" userId="S::t.uijtdewilligen@hoekschlyceum.nl::ef7a3cea-6a66-4513-bcc0-619dc1269eea" providerId="AD" clId="Web-{AFD24746-6868-E182-D219-736B11C54B0A}" dt="2022-01-21T11:14:13.010" v="186"/>
            <ac:spMkLst>
              <pc:docMk/>
              <pc:sldMasterMk cId="3350517092" sldId="2147483648"/>
              <pc:sldLayoutMk cId="1932244801" sldId="2147483650"/>
              <ac:spMk id="5" creationId="{550D0922-FA31-4635-AACA-E0A02FA70D62}"/>
            </ac:spMkLst>
          </pc:spChg>
        </pc:sldLayoutChg>
        <pc:sldLayoutChg chg="modSp mod">
          <pc:chgData name="Thomas Uijtdewilligen" userId="S::t.uijtdewilligen@hoekschlyceum.nl::ef7a3cea-6a66-4513-bcc0-619dc1269eea" providerId="AD" clId="Web-{AFD24746-6868-E182-D219-736B11C54B0A}" dt="2022-01-21T11:14:13.010" v="186"/>
          <pc:sldLayoutMkLst>
            <pc:docMk/>
            <pc:sldMasterMk cId="3350517092" sldId="2147483648"/>
            <pc:sldLayoutMk cId="877448102" sldId="2147483651"/>
          </pc:sldLayoutMkLst>
          <pc:spChg chg="mod">
            <ac:chgData name="Thomas Uijtdewilligen" userId="S::t.uijtdewilligen@hoekschlyceum.nl::ef7a3cea-6a66-4513-bcc0-619dc1269eea" providerId="AD" clId="Web-{AFD24746-6868-E182-D219-736B11C54B0A}" dt="2022-01-21T11:14:13.010" v="186"/>
            <ac:spMkLst>
              <pc:docMk/>
              <pc:sldMasterMk cId="3350517092" sldId="2147483648"/>
              <pc:sldLayoutMk cId="877448102" sldId="2147483651"/>
              <ac:spMk id="5" creationId="{F3F2914B-DD28-4562-B97D-A4B6555D63E1}"/>
            </ac:spMkLst>
          </pc:spChg>
        </pc:sldLayoutChg>
        <pc:sldLayoutChg chg="modSp mod">
          <pc:chgData name="Thomas Uijtdewilligen" userId="S::t.uijtdewilligen@hoekschlyceum.nl::ef7a3cea-6a66-4513-bcc0-619dc1269eea" providerId="AD" clId="Web-{AFD24746-6868-E182-D219-736B11C54B0A}" dt="2022-01-21T11:14:13.010" v="186"/>
          <pc:sldLayoutMkLst>
            <pc:docMk/>
            <pc:sldMasterMk cId="3350517092" sldId="2147483648"/>
            <pc:sldLayoutMk cId="269730178" sldId="2147483652"/>
          </pc:sldLayoutMkLst>
          <pc:spChg chg="mod">
            <ac:chgData name="Thomas Uijtdewilligen" userId="S::t.uijtdewilligen@hoekschlyceum.nl::ef7a3cea-6a66-4513-bcc0-619dc1269eea" providerId="AD" clId="Web-{AFD24746-6868-E182-D219-736B11C54B0A}" dt="2022-01-21T11:14:13.010" v="186"/>
            <ac:spMkLst>
              <pc:docMk/>
              <pc:sldMasterMk cId="3350517092" sldId="2147483648"/>
              <pc:sldLayoutMk cId="269730178" sldId="2147483652"/>
              <ac:spMk id="6" creationId="{B6C558BC-8030-4F86-AB16-5BB2FDFB100C}"/>
            </ac:spMkLst>
          </pc:spChg>
        </pc:sldLayoutChg>
        <pc:sldLayoutChg chg="modSp mod">
          <pc:chgData name="Thomas Uijtdewilligen" userId="S::t.uijtdewilligen@hoekschlyceum.nl::ef7a3cea-6a66-4513-bcc0-619dc1269eea" providerId="AD" clId="Web-{AFD24746-6868-E182-D219-736B11C54B0A}" dt="2022-01-21T11:14:13.010" v="186"/>
          <pc:sldLayoutMkLst>
            <pc:docMk/>
            <pc:sldMasterMk cId="3350517092" sldId="2147483648"/>
            <pc:sldLayoutMk cId="37755088" sldId="2147483653"/>
          </pc:sldLayoutMkLst>
          <pc:spChg chg="mod">
            <ac:chgData name="Thomas Uijtdewilligen" userId="S::t.uijtdewilligen@hoekschlyceum.nl::ef7a3cea-6a66-4513-bcc0-619dc1269eea" providerId="AD" clId="Web-{AFD24746-6868-E182-D219-736B11C54B0A}" dt="2022-01-21T11:14:13.010" v="186"/>
            <ac:spMkLst>
              <pc:docMk/>
              <pc:sldMasterMk cId="3350517092" sldId="2147483648"/>
              <pc:sldLayoutMk cId="37755088" sldId="2147483653"/>
              <ac:spMk id="8" creationId="{397AB250-A5D9-407D-AD98-867FAC5F7B05}"/>
            </ac:spMkLst>
          </pc:spChg>
        </pc:sldLayoutChg>
        <pc:sldLayoutChg chg="modSp mod">
          <pc:chgData name="Thomas Uijtdewilligen" userId="S::t.uijtdewilligen@hoekschlyceum.nl::ef7a3cea-6a66-4513-bcc0-619dc1269eea" providerId="AD" clId="Web-{AFD24746-6868-E182-D219-736B11C54B0A}" dt="2022-01-21T11:14:13.010" v="186"/>
          <pc:sldLayoutMkLst>
            <pc:docMk/>
            <pc:sldMasterMk cId="3350517092" sldId="2147483648"/>
            <pc:sldLayoutMk cId="1533450498" sldId="2147483654"/>
          </pc:sldLayoutMkLst>
          <pc:spChg chg="mod">
            <ac:chgData name="Thomas Uijtdewilligen" userId="S::t.uijtdewilligen@hoekschlyceum.nl::ef7a3cea-6a66-4513-bcc0-619dc1269eea" providerId="AD" clId="Web-{AFD24746-6868-E182-D219-736B11C54B0A}" dt="2022-01-21T11:14:13.010" v="186"/>
            <ac:spMkLst>
              <pc:docMk/>
              <pc:sldMasterMk cId="3350517092" sldId="2147483648"/>
              <pc:sldLayoutMk cId="1533450498" sldId="2147483654"/>
              <ac:spMk id="4" creationId="{8D168937-D1C8-4AA1-8BC6-427FDED08823}"/>
            </ac:spMkLst>
          </pc:spChg>
        </pc:sldLayoutChg>
        <pc:sldLayoutChg chg="modSp mod">
          <pc:chgData name="Thomas Uijtdewilligen" userId="S::t.uijtdewilligen@hoekschlyceum.nl::ef7a3cea-6a66-4513-bcc0-619dc1269eea" providerId="AD" clId="Web-{AFD24746-6868-E182-D219-736B11C54B0A}" dt="2022-01-21T11:14:13.010" v="186"/>
          <pc:sldLayoutMkLst>
            <pc:docMk/>
            <pc:sldMasterMk cId="3350517092" sldId="2147483648"/>
            <pc:sldLayoutMk cId="344022450" sldId="2147483655"/>
          </pc:sldLayoutMkLst>
          <pc:spChg chg="mod">
            <ac:chgData name="Thomas Uijtdewilligen" userId="S::t.uijtdewilligen@hoekschlyceum.nl::ef7a3cea-6a66-4513-bcc0-619dc1269eea" providerId="AD" clId="Web-{AFD24746-6868-E182-D219-736B11C54B0A}" dt="2022-01-21T11:14:13.010" v="186"/>
            <ac:spMkLst>
              <pc:docMk/>
              <pc:sldMasterMk cId="3350517092" sldId="2147483648"/>
              <pc:sldLayoutMk cId="344022450" sldId="2147483655"/>
              <ac:spMk id="3" creationId="{3E78D528-22B5-480D-832C-367DF58B44CC}"/>
            </ac:spMkLst>
          </pc:spChg>
        </pc:sldLayoutChg>
        <pc:sldLayoutChg chg="modSp mod">
          <pc:chgData name="Thomas Uijtdewilligen" userId="S::t.uijtdewilligen@hoekschlyceum.nl::ef7a3cea-6a66-4513-bcc0-619dc1269eea" providerId="AD" clId="Web-{AFD24746-6868-E182-D219-736B11C54B0A}" dt="2022-01-21T11:14:13.010" v="186"/>
          <pc:sldLayoutMkLst>
            <pc:docMk/>
            <pc:sldMasterMk cId="3350517092" sldId="2147483648"/>
            <pc:sldLayoutMk cId="1895443592" sldId="2147483656"/>
          </pc:sldLayoutMkLst>
          <pc:spChg chg="mod">
            <ac:chgData name="Thomas Uijtdewilligen" userId="S::t.uijtdewilligen@hoekschlyceum.nl::ef7a3cea-6a66-4513-bcc0-619dc1269eea" providerId="AD" clId="Web-{AFD24746-6868-E182-D219-736B11C54B0A}" dt="2022-01-21T11:14:13.010" v="186"/>
            <ac:spMkLst>
              <pc:docMk/>
              <pc:sldMasterMk cId="3350517092" sldId="2147483648"/>
              <pc:sldLayoutMk cId="1895443592" sldId="2147483656"/>
              <ac:spMk id="6" creationId="{E15F83CC-0C35-441A-94D9-5FDD73B5A3D2}"/>
            </ac:spMkLst>
          </pc:spChg>
        </pc:sldLayoutChg>
        <pc:sldLayoutChg chg="modSp mod">
          <pc:chgData name="Thomas Uijtdewilligen" userId="S::t.uijtdewilligen@hoekschlyceum.nl::ef7a3cea-6a66-4513-bcc0-619dc1269eea" providerId="AD" clId="Web-{AFD24746-6868-E182-D219-736B11C54B0A}" dt="2022-01-21T11:14:13.010" v="186"/>
          <pc:sldLayoutMkLst>
            <pc:docMk/>
            <pc:sldMasterMk cId="3350517092" sldId="2147483648"/>
            <pc:sldLayoutMk cId="2102057055" sldId="2147483657"/>
          </pc:sldLayoutMkLst>
          <pc:spChg chg="mod">
            <ac:chgData name="Thomas Uijtdewilligen" userId="S::t.uijtdewilligen@hoekschlyceum.nl::ef7a3cea-6a66-4513-bcc0-619dc1269eea" providerId="AD" clId="Web-{AFD24746-6868-E182-D219-736B11C54B0A}" dt="2022-01-21T11:14:13.010" v="186"/>
            <ac:spMkLst>
              <pc:docMk/>
              <pc:sldMasterMk cId="3350517092" sldId="2147483648"/>
              <pc:sldLayoutMk cId="2102057055" sldId="2147483657"/>
              <ac:spMk id="6" creationId="{84597167-6C9F-48D1-827B-33E67F936A3B}"/>
            </ac:spMkLst>
          </pc:spChg>
        </pc:sldLayoutChg>
        <pc:sldLayoutChg chg="modSp mod">
          <pc:chgData name="Thomas Uijtdewilligen" userId="S::t.uijtdewilligen@hoekschlyceum.nl::ef7a3cea-6a66-4513-bcc0-619dc1269eea" providerId="AD" clId="Web-{AFD24746-6868-E182-D219-736B11C54B0A}" dt="2022-01-21T11:14:13.010" v="186"/>
          <pc:sldLayoutMkLst>
            <pc:docMk/>
            <pc:sldMasterMk cId="3350517092" sldId="2147483648"/>
            <pc:sldLayoutMk cId="2775837457" sldId="2147483658"/>
          </pc:sldLayoutMkLst>
          <pc:spChg chg="mod">
            <ac:chgData name="Thomas Uijtdewilligen" userId="S::t.uijtdewilligen@hoekschlyceum.nl::ef7a3cea-6a66-4513-bcc0-619dc1269eea" providerId="AD" clId="Web-{AFD24746-6868-E182-D219-736B11C54B0A}" dt="2022-01-21T11:14:13.010" v="186"/>
            <ac:spMkLst>
              <pc:docMk/>
              <pc:sldMasterMk cId="3350517092" sldId="2147483648"/>
              <pc:sldLayoutMk cId="2775837457" sldId="2147483658"/>
              <ac:spMk id="5" creationId="{B35A8F9B-010C-444B-8235-BD7CCD78CBCB}"/>
            </ac:spMkLst>
          </pc:spChg>
        </pc:sldLayoutChg>
        <pc:sldLayoutChg chg="modSp mod">
          <pc:chgData name="Thomas Uijtdewilligen" userId="S::t.uijtdewilligen@hoekschlyceum.nl::ef7a3cea-6a66-4513-bcc0-619dc1269eea" providerId="AD" clId="Web-{AFD24746-6868-E182-D219-736B11C54B0A}" dt="2022-01-21T11:14:13.010" v="186"/>
          <pc:sldLayoutMkLst>
            <pc:docMk/>
            <pc:sldMasterMk cId="3350517092" sldId="2147483648"/>
            <pc:sldLayoutMk cId="1885115889" sldId="2147483659"/>
          </pc:sldLayoutMkLst>
          <pc:spChg chg="mod">
            <ac:chgData name="Thomas Uijtdewilligen" userId="S::t.uijtdewilligen@hoekschlyceum.nl::ef7a3cea-6a66-4513-bcc0-619dc1269eea" providerId="AD" clId="Web-{AFD24746-6868-E182-D219-736B11C54B0A}" dt="2022-01-21T11:14:13.010" v="186"/>
            <ac:spMkLst>
              <pc:docMk/>
              <pc:sldMasterMk cId="3350517092" sldId="2147483648"/>
              <pc:sldLayoutMk cId="1885115889" sldId="2147483659"/>
              <ac:spMk id="5" creationId="{6B71FB92-186F-4EB2-9DD8-42871C0A199D}"/>
            </ac:spMkLst>
          </pc:spChg>
        </pc:sldLayoutChg>
      </pc:sldMasterChg>
      <pc:sldMasterChg chg="mod modSldLayout">
        <pc:chgData name="Thomas Uijtdewilligen" userId="S::t.uijtdewilligen@hoekschlyceum.nl::ef7a3cea-6a66-4513-bcc0-619dc1269eea" providerId="AD" clId="Web-{AFD24746-6868-E182-D219-736B11C54B0A}" dt="2022-01-21T11:14:13.010" v="186"/>
        <pc:sldMasterMkLst>
          <pc:docMk/>
          <pc:sldMasterMk cId="1753741195" sldId="2147483661"/>
        </pc:sldMasterMkLst>
        <pc:sldLayoutChg chg="mod">
          <pc:chgData name="Thomas Uijtdewilligen" userId="S::t.uijtdewilligen@hoekschlyceum.nl::ef7a3cea-6a66-4513-bcc0-619dc1269eea" providerId="AD" clId="Web-{AFD24746-6868-E182-D219-736B11C54B0A}" dt="2022-01-21T11:14:13.010" v="186"/>
          <pc:sldLayoutMkLst>
            <pc:docMk/>
            <pc:sldMasterMk cId="1753741195" sldId="2147483661"/>
            <pc:sldLayoutMk cId="1455059827" sldId="2147483662"/>
          </pc:sldLayoutMkLst>
        </pc:sldLayoutChg>
        <pc:sldLayoutChg chg="mod">
          <pc:chgData name="Thomas Uijtdewilligen" userId="S::t.uijtdewilligen@hoekschlyceum.nl::ef7a3cea-6a66-4513-bcc0-619dc1269eea" providerId="AD" clId="Web-{AFD24746-6868-E182-D219-736B11C54B0A}" dt="2022-01-21T11:14:13.010" v="186"/>
          <pc:sldLayoutMkLst>
            <pc:docMk/>
            <pc:sldMasterMk cId="1753741195" sldId="2147483661"/>
            <pc:sldLayoutMk cId="1476429907" sldId="2147483663"/>
          </pc:sldLayoutMkLst>
        </pc:sldLayoutChg>
        <pc:sldLayoutChg chg="mod">
          <pc:chgData name="Thomas Uijtdewilligen" userId="S::t.uijtdewilligen@hoekschlyceum.nl::ef7a3cea-6a66-4513-bcc0-619dc1269eea" providerId="AD" clId="Web-{AFD24746-6868-E182-D219-736B11C54B0A}" dt="2022-01-21T11:14:13.010" v="186"/>
          <pc:sldLayoutMkLst>
            <pc:docMk/>
            <pc:sldMasterMk cId="1753741195" sldId="2147483661"/>
            <pc:sldLayoutMk cId="282694820" sldId="2147483664"/>
          </pc:sldLayoutMkLst>
        </pc:sldLayoutChg>
        <pc:sldLayoutChg chg="mod">
          <pc:chgData name="Thomas Uijtdewilligen" userId="S::t.uijtdewilligen@hoekschlyceum.nl::ef7a3cea-6a66-4513-bcc0-619dc1269eea" providerId="AD" clId="Web-{AFD24746-6868-E182-D219-736B11C54B0A}" dt="2022-01-21T11:14:13.010" v="186"/>
          <pc:sldLayoutMkLst>
            <pc:docMk/>
            <pc:sldMasterMk cId="1753741195" sldId="2147483661"/>
            <pc:sldLayoutMk cId="1757579195" sldId="2147483665"/>
          </pc:sldLayoutMkLst>
        </pc:sldLayoutChg>
        <pc:sldLayoutChg chg="mod">
          <pc:chgData name="Thomas Uijtdewilligen" userId="S::t.uijtdewilligen@hoekschlyceum.nl::ef7a3cea-6a66-4513-bcc0-619dc1269eea" providerId="AD" clId="Web-{AFD24746-6868-E182-D219-736B11C54B0A}" dt="2022-01-21T11:14:13.010" v="186"/>
          <pc:sldLayoutMkLst>
            <pc:docMk/>
            <pc:sldMasterMk cId="1753741195" sldId="2147483661"/>
            <pc:sldLayoutMk cId="3268969348" sldId="2147483666"/>
          </pc:sldLayoutMkLst>
        </pc:sldLayoutChg>
      </pc:sldMasterChg>
    </pc:docChg>
  </pc:docChgLst>
  <pc:docChgLst>
    <pc:chgData name="Thomas Uijtdewilligen" userId="S::t.uijtdewilligen@hoekschlyceum.nl::ef7a3cea-6a66-4513-bcc0-619dc1269eea" providerId="AD" clId="Web-{52CF4EAE-7C4C-3D0D-426D-B42D006202A2}"/>
    <pc:docChg chg="addSld delSld modSld sldOrd">
      <pc:chgData name="Thomas Uijtdewilligen" userId="S::t.uijtdewilligen@hoekschlyceum.nl::ef7a3cea-6a66-4513-bcc0-619dc1269eea" providerId="AD" clId="Web-{52CF4EAE-7C4C-3D0D-426D-B42D006202A2}" dt="2021-01-04T08:20:04.573" v="862"/>
      <pc:docMkLst>
        <pc:docMk/>
      </pc:docMkLst>
      <pc:sldChg chg="modSp">
        <pc:chgData name="Thomas Uijtdewilligen" userId="S::t.uijtdewilligen@hoekschlyceum.nl::ef7a3cea-6a66-4513-bcc0-619dc1269eea" providerId="AD" clId="Web-{52CF4EAE-7C4C-3D0D-426D-B42D006202A2}" dt="2021-01-04T07:56:53.254" v="221" actId="20577"/>
        <pc:sldMkLst>
          <pc:docMk/>
          <pc:sldMk cId="796811259" sldId="332"/>
        </pc:sldMkLst>
        <pc:spChg chg="mod">
          <ac:chgData name="Thomas Uijtdewilligen" userId="S::t.uijtdewilligen@hoekschlyceum.nl::ef7a3cea-6a66-4513-bcc0-619dc1269eea" providerId="AD" clId="Web-{52CF4EAE-7C4C-3D0D-426D-B42D006202A2}" dt="2021-01-04T07:54:17.220" v="13" actId="20577"/>
          <ac:spMkLst>
            <pc:docMk/>
            <pc:sldMk cId="796811259" sldId="332"/>
            <ac:spMk id="2" creationId="{71C8CB0E-CD9A-4535-85D2-71FC38875D64}"/>
          </ac:spMkLst>
        </pc:spChg>
        <pc:spChg chg="mod">
          <ac:chgData name="Thomas Uijtdewilligen" userId="S::t.uijtdewilligen@hoekschlyceum.nl::ef7a3cea-6a66-4513-bcc0-619dc1269eea" providerId="AD" clId="Web-{52CF4EAE-7C4C-3D0D-426D-B42D006202A2}" dt="2021-01-04T07:56:53.254" v="221" actId="20577"/>
          <ac:spMkLst>
            <pc:docMk/>
            <pc:sldMk cId="796811259" sldId="332"/>
            <ac:spMk id="3" creationId="{03D40C51-A133-4437-B089-A405A825D0F8}"/>
          </ac:spMkLst>
        </pc:spChg>
      </pc:sldChg>
      <pc:sldChg chg="modSp">
        <pc:chgData name="Thomas Uijtdewilligen" userId="S::t.uijtdewilligen@hoekschlyceum.nl::ef7a3cea-6a66-4513-bcc0-619dc1269eea" providerId="AD" clId="Web-{52CF4EAE-7C4C-3D0D-426D-B42D006202A2}" dt="2021-01-04T08:01:33.258" v="419" actId="20577"/>
        <pc:sldMkLst>
          <pc:docMk/>
          <pc:sldMk cId="2460140987" sldId="338"/>
        </pc:sldMkLst>
        <pc:spChg chg="mod">
          <ac:chgData name="Thomas Uijtdewilligen" userId="S::t.uijtdewilligen@hoekschlyceum.nl::ef7a3cea-6a66-4513-bcc0-619dc1269eea" providerId="AD" clId="Web-{52CF4EAE-7C4C-3D0D-426D-B42D006202A2}" dt="2021-01-04T08:01:33.258" v="419" actId="20577"/>
          <ac:spMkLst>
            <pc:docMk/>
            <pc:sldMk cId="2460140987" sldId="338"/>
            <ac:spMk id="3" creationId="{00000000-0000-0000-0000-000000000000}"/>
          </ac:spMkLst>
        </pc:spChg>
        <pc:graphicFrameChg chg="mod modGraphic">
          <ac:chgData name="Thomas Uijtdewilligen" userId="S::t.uijtdewilligen@hoekschlyceum.nl::ef7a3cea-6a66-4513-bcc0-619dc1269eea" providerId="AD" clId="Web-{52CF4EAE-7C4C-3D0D-426D-B42D006202A2}" dt="2021-01-04T08:00:16.069" v="277"/>
          <ac:graphicFrameMkLst>
            <pc:docMk/>
            <pc:sldMk cId="2460140987" sldId="338"/>
            <ac:graphicFrameMk id="5" creationId="{4BA52588-A236-4344-A3CD-8FC88D36B4B8}"/>
          </ac:graphicFrameMkLst>
        </pc:graphicFrameChg>
        <pc:picChg chg="mod ord">
          <ac:chgData name="Thomas Uijtdewilligen" userId="S::t.uijtdewilligen@hoekschlyceum.nl::ef7a3cea-6a66-4513-bcc0-619dc1269eea" providerId="AD" clId="Web-{52CF4EAE-7C4C-3D0D-426D-B42D006202A2}" dt="2021-01-04T08:00:49.539" v="287" actId="1076"/>
          <ac:picMkLst>
            <pc:docMk/>
            <pc:sldMk cId="2460140987" sldId="338"/>
            <ac:picMk id="6146" creationId="{EA60D6F8-12D3-499D-AA3E-D9295386F36F}"/>
          </ac:picMkLst>
        </pc:picChg>
      </pc:sldChg>
      <pc:sldChg chg="modSp">
        <pc:chgData name="Thomas Uijtdewilligen" userId="S::t.uijtdewilligen@hoekschlyceum.nl::ef7a3cea-6a66-4513-bcc0-619dc1269eea" providerId="AD" clId="Web-{52CF4EAE-7C4C-3D0D-426D-B42D006202A2}" dt="2021-01-04T07:57:13.582" v="227" actId="20577"/>
        <pc:sldMkLst>
          <pc:docMk/>
          <pc:sldMk cId="3223375960" sldId="341"/>
        </pc:sldMkLst>
        <pc:spChg chg="mod">
          <ac:chgData name="Thomas Uijtdewilligen" userId="S::t.uijtdewilligen@hoekschlyceum.nl::ef7a3cea-6a66-4513-bcc0-619dc1269eea" providerId="AD" clId="Web-{52CF4EAE-7C4C-3D0D-426D-B42D006202A2}" dt="2021-01-04T07:57:13.582" v="227" actId="20577"/>
          <ac:spMkLst>
            <pc:docMk/>
            <pc:sldMk cId="3223375960" sldId="341"/>
            <ac:spMk id="2" creationId="{00000000-0000-0000-0000-000000000000}"/>
          </ac:spMkLst>
        </pc:spChg>
      </pc:sldChg>
      <pc:sldChg chg="del">
        <pc:chgData name="Thomas Uijtdewilligen" userId="S::t.uijtdewilligen@hoekschlyceum.nl::ef7a3cea-6a66-4513-bcc0-619dc1269eea" providerId="AD" clId="Web-{52CF4EAE-7C4C-3D0D-426D-B42D006202A2}" dt="2021-01-04T07:53:13.110" v="2"/>
        <pc:sldMkLst>
          <pc:docMk/>
          <pc:sldMk cId="3074890765" sldId="356"/>
        </pc:sldMkLst>
      </pc:sldChg>
      <pc:sldChg chg="del">
        <pc:chgData name="Thomas Uijtdewilligen" userId="S::t.uijtdewilligen@hoekschlyceum.nl::ef7a3cea-6a66-4513-bcc0-619dc1269eea" providerId="AD" clId="Web-{52CF4EAE-7C4C-3D0D-426D-B42D006202A2}" dt="2021-01-04T07:53:17.375" v="3"/>
        <pc:sldMkLst>
          <pc:docMk/>
          <pc:sldMk cId="3038663691" sldId="359"/>
        </pc:sldMkLst>
      </pc:sldChg>
      <pc:sldChg chg="modSp add ord replId">
        <pc:chgData name="Thomas Uijtdewilligen" userId="S::t.uijtdewilligen@hoekschlyceum.nl::ef7a3cea-6a66-4513-bcc0-619dc1269eea" providerId="AD" clId="Web-{52CF4EAE-7C4C-3D0D-426D-B42D006202A2}" dt="2021-01-04T07:53:20.500" v="4" actId="20577"/>
        <pc:sldMkLst>
          <pc:docMk/>
          <pc:sldMk cId="653467976" sldId="374"/>
        </pc:sldMkLst>
        <pc:spChg chg="mod">
          <ac:chgData name="Thomas Uijtdewilligen" userId="S::t.uijtdewilligen@hoekschlyceum.nl::ef7a3cea-6a66-4513-bcc0-619dc1269eea" providerId="AD" clId="Web-{52CF4EAE-7C4C-3D0D-426D-B42D006202A2}" dt="2021-01-04T07:53:20.500" v="4" actId="20577"/>
          <ac:spMkLst>
            <pc:docMk/>
            <pc:sldMk cId="653467976" sldId="374"/>
            <ac:spMk id="2" creationId="{50B449F1-D80C-416A-9425-0E71636ADE33}"/>
          </ac:spMkLst>
        </pc:spChg>
      </pc:sldChg>
      <pc:sldChg chg="add ord replId">
        <pc:chgData name="Thomas Uijtdewilligen" userId="S::t.uijtdewilligen@hoekschlyceum.nl::ef7a3cea-6a66-4513-bcc0-619dc1269eea" providerId="AD" clId="Web-{52CF4EAE-7C4C-3D0D-426D-B42D006202A2}" dt="2021-01-04T07:53:38.110" v="8"/>
        <pc:sldMkLst>
          <pc:docMk/>
          <pc:sldMk cId="1061500478" sldId="375"/>
        </pc:sldMkLst>
      </pc:sldChg>
      <pc:sldChg chg="addSp delSp modSp new mod setBg">
        <pc:chgData name="Thomas Uijtdewilligen" userId="S::t.uijtdewilligen@hoekschlyceum.nl::ef7a3cea-6a66-4513-bcc0-619dc1269eea" providerId="AD" clId="Web-{52CF4EAE-7C4C-3D0D-426D-B42D006202A2}" dt="2021-01-04T08:07:58.998" v="453" actId="14100"/>
        <pc:sldMkLst>
          <pc:docMk/>
          <pc:sldMk cId="1146760852" sldId="376"/>
        </pc:sldMkLst>
        <pc:spChg chg="mod">
          <ac:chgData name="Thomas Uijtdewilligen" userId="S::t.uijtdewilligen@hoekschlyceum.nl::ef7a3cea-6a66-4513-bcc0-619dc1269eea" providerId="AD" clId="Web-{52CF4EAE-7C4C-3D0D-426D-B42D006202A2}" dt="2021-01-04T08:06:12.637" v="426"/>
          <ac:spMkLst>
            <pc:docMk/>
            <pc:sldMk cId="1146760852" sldId="376"/>
            <ac:spMk id="2" creationId="{963F24D7-8FE3-4F82-A99C-8B18D08D082A}"/>
          </ac:spMkLst>
        </pc:spChg>
        <pc:spChg chg="mod ord">
          <ac:chgData name="Thomas Uijtdewilligen" userId="S::t.uijtdewilligen@hoekschlyceum.nl::ef7a3cea-6a66-4513-bcc0-619dc1269eea" providerId="AD" clId="Web-{52CF4EAE-7C4C-3D0D-426D-B42D006202A2}" dt="2021-01-04T08:07:07.497" v="440"/>
          <ac:spMkLst>
            <pc:docMk/>
            <pc:sldMk cId="1146760852" sldId="376"/>
            <ac:spMk id="3" creationId="{ACFA17E0-58A6-4046-9426-4B3798FEAD79}"/>
          </ac:spMkLst>
        </pc:spChg>
        <pc:spChg chg="add">
          <ac:chgData name="Thomas Uijtdewilligen" userId="S::t.uijtdewilligen@hoekschlyceum.nl::ef7a3cea-6a66-4513-bcc0-619dc1269eea" providerId="AD" clId="Web-{52CF4EAE-7C4C-3D0D-426D-B42D006202A2}" dt="2021-01-04T08:06:12.637" v="426"/>
          <ac:spMkLst>
            <pc:docMk/>
            <pc:sldMk cId="1146760852" sldId="376"/>
            <ac:spMk id="9" creationId="{42A4FC2C-047E-45A5-965D-8E1E3BF09BC6}"/>
          </ac:spMkLst>
        </pc:spChg>
        <pc:picChg chg="add del mod ord">
          <ac:chgData name="Thomas Uijtdewilligen" userId="S::t.uijtdewilligen@hoekschlyceum.nl::ef7a3cea-6a66-4513-bcc0-619dc1269eea" providerId="AD" clId="Web-{52CF4EAE-7C4C-3D0D-426D-B42D006202A2}" dt="2021-01-04T08:07:22.935" v="446"/>
          <ac:picMkLst>
            <pc:docMk/>
            <pc:sldMk cId="1146760852" sldId="376"/>
            <ac:picMk id="4" creationId="{8103BE28-A1BC-42C3-8D1F-4C288A7F40DA}"/>
          </ac:picMkLst>
        </pc:picChg>
        <pc:picChg chg="add mod">
          <ac:chgData name="Thomas Uijtdewilligen" userId="S::t.uijtdewilligen@hoekschlyceum.nl::ef7a3cea-6a66-4513-bcc0-619dc1269eea" providerId="AD" clId="Web-{52CF4EAE-7C4C-3D0D-426D-B42D006202A2}" dt="2021-01-04T08:07:33.748" v="447"/>
          <ac:picMkLst>
            <pc:docMk/>
            <pc:sldMk cId="1146760852" sldId="376"/>
            <ac:picMk id="5" creationId="{E751F4B3-758E-4CA0-9D13-ACBCD57E3F2F}"/>
          </ac:picMkLst>
        </pc:picChg>
        <pc:picChg chg="add mod">
          <ac:chgData name="Thomas Uijtdewilligen" userId="S::t.uijtdewilligen@hoekschlyceum.nl::ef7a3cea-6a66-4513-bcc0-619dc1269eea" providerId="AD" clId="Web-{52CF4EAE-7C4C-3D0D-426D-B42D006202A2}" dt="2021-01-04T08:07:58.998" v="453" actId="14100"/>
          <ac:picMkLst>
            <pc:docMk/>
            <pc:sldMk cId="1146760852" sldId="376"/>
            <ac:picMk id="6" creationId="{B70BC4DD-6DD9-4C98-89B7-C60B93127847}"/>
          </ac:picMkLst>
        </pc:picChg>
      </pc:sldChg>
      <pc:sldChg chg="addSp delSp modSp new">
        <pc:chgData name="Thomas Uijtdewilligen" userId="S::t.uijtdewilligen@hoekschlyceum.nl::ef7a3cea-6a66-4513-bcc0-619dc1269eea" providerId="AD" clId="Web-{52CF4EAE-7C4C-3D0D-426D-B42D006202A2}" dt="2021-01-04T08:13:16.644" v="494" actId="1076"/>
        <pc:sldMkLst>
          <pc:docMk/>
          <pc:sldMk cId="873659958" sldId="377"/>
        </pc:sldMkLst>
        <pc:spChg chg="mod">
          <ac:chgData name="Thomas Uijtdewilligen" userId="S::t.uijtdewilligen@hoekschlyceum.nl::ef7a3cea-6a66-4513-bcc0-619dc1269eea" providerId="AD" clId="Web-{52CF4EAE-7C4C-3D0D-426D-B42D006202A2}" dt="2021-01-04T08:11:07.532" v="478" actId="1076"/>
          <ac:spMkLst>
            <pc:docMk/>
            <pc:sldMk cId="873659958" sldId="377"/>
            <ac:spMk id="2" creationId="{CC4843A1-EB22-45AD-8DF3-106E61B72E6D}"/>
          </ac:spMkLst>
        </pc:spChg>
        <pc:picChg chg="add del mod">
          <ac:chgData name="Thomas Uijtdewilligen" userId="S::t.uijtdewilligen@hoekschlyceum.nl::ef7a3cea-6a66-4513-bcc0-619dc1269eea" providerId="AD" clId="Web-{52CF4EAE-7C4C-3D0D-426D-B42D006202A2}" dt="2021-01-04T08:12:51.050" v="485"/>
          <ac:picMkLst>
            <pc:docMk/>
            <pc:sldMk cId="873659958" sldId="377"/>
            <ac:picMk id="6" creationId="{91B3DEF6-6844-4FF8-96E4-70FFA7E12AB3}"/>
          </ac:picMkLst>
        </pc:picChg>
        <pc:picChg chg="add mod">
          <ac:chgData name="Thomas Uijtdewilligen" userId="S::t.uijtdewilligen@hoekschlyceum.nl::ef7a3cea-6a66-4513-bcc0-619dc1269eea" providerId="AD" clId="Web-{52CF4EAE-7C4C-3D0D-426D-B42D006202A2}" dt="2021-01-04T08:13:16.644" v="494" actId="1076"/>
          <ac:picMkLst>
            <pc:docMk/>
            <pc:sldMk cId="873659958" sldId="377"/>
            <ac:picMk id="7" creationId="{2968F3A0-2CDA-4CE1-87DA-0FA9C06E657F}"/>
          </ac:picMkLst>
        </pc:picChg>
      </pc:sldChg>
      <pc:sldChg chg="addSp delSp modSp new">
        <pc:chgData name="Thomas Uijtdewilligen" userId="S::t.uijtdewilligen@hoekschlyceum.nl::ef7a3cea-6a66-4513-bcc0-619dc1269eea" providerId="AD" clId="Web-{52CF4EAE-7C4C-3D0D-426D-B42D006202A2}" dt="2021-01-04T08:20:04.573" v="862"/>
        <pc:sldMkLst>
          <pc:docMk/>
          <pc:sldMk cId="4281347689" sldId="378"/>
        </pc:sldMkLst>
        <pc:spChg chg="mod">
          <ac:chgData name="Thomas Uijtdewilligen" userId="S::t.uijtdewilligen@hoekschlyceum.nl::ef7a3cea-6a66-4513-bcc0-619dc1269eea" providerId="AD" clId="Web-{52CF4EAE-7C4C-3D0D-426D-B42D006202A2}" dt="2021-01-04T08:16:58.178" v="556" actId="14100"/>
          <ac:spMkLst>
            <pc:docMk/>
            <pc:sldMk cId="4281347689" sldId="378"/>
            <ac:spMk id="2" creationId="{1B4C15AE-3660-4CCD-AD08-309E314F4DEB}"/>
          </ac:spMkLst>
        </pc:spChg>
        <pc:spChg chg="del">
          <ac:chgData name="Thomas Uijtdewilligen" userId="S::t.uijtdewilligen@hoekschlyceum.nl::ef7a3cea-6a66-4513-bcc0-619dc1269eea" providerId="AD" clId="Web-{52CF4EAE-7C4C-3D0D-426D-B42D006202A2}" dt="2021-01-04T08:16:16.662" v="536"/>
          <ac:spMkLst>
            <pc:docMk/>
            <pc:sldMk cId="4281347689" sldId="378"/>
            <ac:spMk id="3" creationId="{E0B795BB-2746-4C05-99DA-5A59D6167D92}"/>
          </ac:spMkLst>
        </pc:spChg>
        <pc:spChg chg="add del mod">
          <ac:chgData name="Thomas Uijtdewilligen" userId="S::t.uijtdewilligen@hoekschlyceum.nl::ef7a3cea-6a66-4513-bcc0-619dc1269eea" providerId="AD" clId="Web-{52CF4EAE-7C4C-3D0D-426D-B42D006202A2}" dt="2021-01-04T08:17:28.241" v="565"/>
          <ac:spMkLst>
            <pc:docMk/>
            <pc:sldMk cId="4281347689" sldId="378"/>
            <ac:spMk id="7" creationId="{79BE7C76-0B53-442A-95A2-8EB52DCFAB66}"/>
          </ac:spMkLst>
        </pc:spChg>
        <pc:graphicFrameChg chg="add mod modGraphic">
          <ac:chgData name="Thomas Uijtdewilligen" userId="S::t.uijtdewilligen@hoekschlyceum.nl::ef7a3cea-6a66-4513-bcc0-619dc1269eea" providerId="AD" clId="Web-{52CF4EAE-7C4C-3D0D-426D-B42D006202A2}" dt="2021-01-04T08:20:04.573" v="862"/>
          <ac:graphicFrameMkLst>
            <pc:docMk/>
            <pc:sldMk cId="4281347689" sldId="378"/>
            <ac:graphicFrameMk id="8" creationId="{21A0F4E7-E32A-480C-9E0E-6BCEABBA5A20}"/>
          </ac:graphicFrameMkLst>
        </pc:graphicFrameChg>
        <pc:picChg chg="add mod ord">
          <ac:chgData name="Thomas Uijtdewilligen" userId="S::t.uijtdewilligen@hoekschlyceum.nl::ef7a3cea-6a66-4513-bcc0-619dc1269eea" providerId="AD" clId="Web-{52CF4EAE-7C4C-3D0D-426D-B42D006202A2}" dt="2021-01-04T08:16:39.600" v="542" actId="1076"/>
          <ac:picMkLst>
            <pc:docMk/>
            <pc:sldMk cId="4281347689" sldId="378"/>
            <ac:picMk id="6" creationId="{FD87F9EA-C44B-4D74-8C84-FD2B78401E48}"/>
          </ac:picMkLst>
        </pc:picChg>
      </pc:sldChg>
    </pc:docChg>
  </pc:docChgLst>
  <pc:docChgLst>
    <pc:chgData name="Thomas Uijtdewilligen" userId="S::t.uijtdewilligen@hoekschlyceum.nl::ef7a3cea-6a66-4513-bcc0-619dc1269eea" providerId="AD" clId="Web-{43D832BB-A5F5-3586-174D-CE451369AEA3}"/>
    <pc:docChg chg="addSld delSld modSld">
      <pc:chgData name="Thomas Uijtdewilligen" userId="S::t.uijtdewilligen@hoekschlyceum.nl::ef7a3cea-6a66-4513-bcc0-619dc1269eea" providerId="AD" clId="Web-{43D832BB-A5F5-3586-174D-CE451369AEA3}" dt="2021-01-06T08:25:06.272" v="497"/>
      <pc:docMkLst>
        <pc:docMk/>
      </pc:docMkLst>
      <pc:sldChg chg="modSp">
        <pc:chgData name="Thomas Uijtdewilligen" userId="S::t.uijtdewilligen@hoekschlyceum.nl::ef7a3cea-6a66-4513-bcc0-619dc1269eea" providerId="AD" clId="Web-{43D832BB-A5F5-3586-174D-CE451369AEA3}" dt="2021-01-06T08:10:53.862" v="37" actId="20577"/>
        <pc:sldMkLst>
          <pc:docMk/>
          <pc:sldMk cId="948481580" sldId="256"/>
        </pc:sldMkLst>
        <pc:spChg chg="mod">
          <ac:chgData name="Thomas Uijtdewilligen" userId="S::t.uijtdewilligen@hoekschlyceum.nl::ef7a3cea-6a66-4513-bcc0-619dc1269eea" providerId="AD" clId="Web-{43D832BB-A5F5-3586-174D-CE451369AEA3}" dt="2021-01-06T08:10:53.862" v="37" actId="20577"/>
          <ac:spMkLst>
            <pc:docMk/>
            <pc:sldMk cId="948481580" sldId="256"/>
            <ac:spMk id="2" creationId="{92AC20E1-DF27-4C4B-A7BB-6372681A90F1}"/>
          </ac:spMkLst>
        </pc:spChg>
        <pc:spChg chg="mod">
          <ac:chgData name="Thomas Uijtdewilligen" userId="S::t.uijtdewilligen@hoekschlyceum.nl::ef7a3cea-6a66-4513-bcc0-619dc1269eea" providerId="AD" clId="Web-{43D832BB-A5F5-3586-174D-CE451369AEA3}" dt="2021-01-06T08:05:33.323" v="36" actId="1076"/>
          <ac:spMkLst>
            <pc:docMk/>
            <pc:sldMk cId="948481580" sldId="256"/>
            <ac:spMk id="3" creationId="{4D33DB25-519F-4259-BD43-2CE96D8BB308}"/>
          </ac:spMkLst>
        </pc:spChg>
      </pc:sldChg>
      <pc:sldChg chg="modSp">
        <pc:chgData name="Thomas Uijtdewilligen" userId="S::t.uijtdewilligen@hoekschlyceum.nl::ef7a3cea-6a66-4513-bcc0-619dc1269eea" providerId="AD" clId="Web-{43D832BB-A5F5-3586-174D-CE451369AEA3}" dt="2021-01-06T08:13:42.490" v="219" actId="20577"/>
        <pc:sldMkLst>
          <pc:docMk/>
          <pc:sldMk cId="4131560075" sldId="298"/>
        </pc:sldMkLst>
        <pc:spChg chg="mod">
          <ac:chgData name="Thomas Uijtdewilligen" userId="S::t.uijtdewilligen@hoekschlyceum.nl::ef7a3cea-6a66-4513-bcc0-619dc1269eea" providerId="AD" clId="Web-{43D832BB-A5F5-3586-174D-CE451369AEA3}" dt="2021-01-06T08:13:42.490" v="219" actId="20577"/>
          <ac:spMkLst>
            <pc:docMk/>
            <pc:sldMk cId="4131560075" sldId="298"/>
            <ac:spMk id="2" creationId="{00000000-0000-0000-0000-000000000000}"/>
          </ac:spMkLst>
        </pc:spChg>
      </pc:sldChg>
      <pc:sldChg chg="del">
        <pc:chgData name="Thomas Uijtdewilligen" userId="S::t.uijtdewilligen@hoekschlyceum.nl::ef7a3cea-6a66-4513-bcc0-619dc1269eea" providerId="AD" clId="Web-{43D832BB-A5F5-3586-174D-CE451369AEA3}" dt="2021-01-06T08:11:11.159" v="45"/>
        <pc:sldMkLst>
          <pc:docMk/>
          <pc:sldMk cId="2704964375" sldId="308"/>
        </pc:sldMkLst>
      </pc:sldChg>
      <pc:sldChg chg="addSp modSp">
        <pc:chgData name="Thomas Uijtdewilligen" userId="S::t.uijtdewilligen@hoekschlyceum.nl::ef7a3cea-6a66-4513-bcc0-619dc1269eea" providerId="AD" clId="Web-{43D832BB-A5F5-3586-174D-CE451369AEA3}" dt="2021-01-06T08:19:11.701" v="471" actId="20577"/>
        <pc:sldMkLst>
          <pc:docMk/>
          <pc:sldMk cId="387555519" sldId="323"/>
        </pc:sldMkLst>
        <pc:spChg chg="mod">
          <ac:chgData name="Thomas Uijtdewilligen" userId="S::t.uijtdewilligen@hoekschlyceum.nl::ef7a3cea-6a66-4513-bcc0-619dc1269eea" providerId="AD" clId="Web-{43D832BB-A5F5-3586-174D-CE451369AEA3}" dt="2021-01-06T08:12:59.568" v="204" actId="20577"/>
          <ac:spMkLst>
            <pc:docMk/>
            <pc:sldMk cId="387555519" sldId="323"/>
            <ac:spMk id="2" creationId="{50B449F1-D80C-416A-9425-0E71636ADE33}"/>
          </ac:spMkLst>
        </pc:spChg>
        <pc:spChg chg="mod">
          <ac:chgData name="Thomas Uijtdewilligen" userId="S::t.uijtdewilligen@hoekschlyceum.nl::ef7a3cea-6a66-4513-bcc0-619dc1269eea" providerId="AD" clId="Web-{43D832BB-A5F5-3586-174D-CE451369AEA3}" dt="2021-01-06T08:12:55.599" v="201" actId="20577"/>
          <ac:spMkLst>
            <pc:docMk/>
            <pc:sldMk cId="387555519" sldId="323"/>
            <ac:spMk id="3" creationId="{A0A965C2-42BF-470D-9F74-57ACDFE67756}"/>
          </ac:spMkLst>
        </pc:spChg>
        <pc:spChg chg="add mod">
          <ac:chgData name="Thomas Uijtdewilligen" userId="S::t.uijtdewilligen@hoekschlyceum.nl::ef7a3cea-6a66-4513-bcc0-619dc1269eea" providerId="AD" clId="Web-{43D832BB-A5F5-3586-174D-CE451369AEA3}" dt="2021-01-06T08:19:11.701" v="471" actId="20577"/>
          <ac:spMkLst>
            <pc:docMk/>
            <pc:sldMk cId="387555519" sldId="323"/>
            <ac:spMk id="6" creationId="{CAE48450-CF82-41E3-AFD3-277DFAA2D54C}"/>
          </ac:spMkLst>
        </pc:spChg>
      </pc:sldChg>
      <pc:sldChg chg="modSp">
        <pc:chgData name="Thomas Uijtdewilligen" userId="S::t.uijtdewilligen@hoekschlyceum.nl::ef7a3cea-6a66-4513-bcc0-619dc1269eea" providerId="AD" clId="Web-{43D832BB-A5F5-3586-174D-CE451369AEA3}" dt="2021-01-06T08:18:41.232" v="454" actId="20577"/>
        <pc:sldMkLst>
          <pc:docMk/>
          <pc:sldMk cId="1423324911" sldId="331"/>
        </pc:sldMkLst>
        <pc:spChg chg="mod">
          <ac:chgData name="Thomas Uijtdewilligen" userId="S::t.uijtdewilligen@hoekschlyceum.nl::ef7a3cea-6a66-4513-bcc0-619dc1269eea" providerId="AD" clId="Web-{43D832BB-A5F5-3586-174D-CE451369AEA3}" dt="2021-01-06T08:11:32.112" v="59" actId="20577"/>
          <ac:spMkLst>
            <pc:docMk/>
            <pc:sldMk cId="1423324911" sldId="331"/>
            <ac:spMk id="2" creationId="{71C8CB0E-CD9A-4535-85D2-71FC38875D64}"/>
          </ac:spMkLst>
        </pc:spChg>
        <pc:spChg chg="mod">
          <ac:chgData name="Thomas Uijtdewilligen" userId="S::t.uijtdewilligen@hoekschlyceum.nl::ef7a3cea-6a66-4513-bcc0-619dc1269eea" providerId="AD" clId="Web-{43D832BB-A5F5-3586-174D-CE451369AEA3}" dt="2021-01-06T08:18:41.232" v="454" actId="20577"/>
          <ac:spMkLst>
            <pc:docMk/>
            <pc:sldMk cId="1423324911" sldId="331"/>
            <ac:spMk id="3" creationId="{03D40C51-A133-4437-B089-A405A825D0F8}"/>
          </ac:spMkLst>
        </pc:spChg>
      </pc:sldChg>
      <pc:sldChg chg="modSp">
        <pc:chgData name="Thomas Uijtdewilligen" userId="S::t.uijtdewilligen@hoekschlyceum.nl::ef7a3cea-6a66-4513-bcc0-619dc1269eea" providerId="AD" clId="Web-{43D832BB-A5F5-3586-174D-CE451369AEA3}" dt="2021-01-06T08:11:24.550" v="54" actId="20577"/>
        <pc:sldMkLst>
          <pc:docMk/>
          <pc:sldMk cId="1228842930" sldId="350"/>
        </pc:sldMkLst>
        <pc:spChg chg="mod">
          <ac:chgData name="Thomas Uijtdewilligen" userId="S::t.uijtdewilligen@hoekschlyceum.nl::ef7a3cea-6a66-4513-bcc0-619dc1269eea" providerId="AD" clId="Web-{43D832BB-A5F5-3586-174D-CE451369AEA3}" dt="2021-01-06T08:11:24.550" v="54" actId="20577"/>
          <ac:spMkLst>
            <pc:docMk/>
            <pc:sldMk cId="1228842930" sldId="350"/>
            <ac:spMk id="14" creationId="{C30E8322-6DFB-49E0-A8DC-F953B773BB68}"/>
          </ac:spMkLst>
        </pc:spChg>
      </pc:sldChg>
      <pc:sldChg chg="modSp add del">
        <pc:chgData name="Thomas Uijtdewilligen" userId="S::t.uijtdewilligen@hoekschlyceum.nl::ef7a3cea-6a66-4513-bcc0-619dc1269eea" providerId="AD" clId="Web-{43D832BB-A5F5-3586-174D-CE451369AEA3}" dt="2021-01-06T08:20:05.655" v="495" actId="20577"/>
        <pc:sldMkLst>
          <pc:docMk/>
          <pc:sldMk cId="1820762296" sldId="353"/>
        </pc:sldMkLst>
        <pc:spChg chg="mod">
          <ac:chgData name="Thomas Uijtdewilligen" userId="S::t.uijtdewilligen@hoekschlyceum.nl::ef7a3cea-6a66-4513-bcc0-619dc1269eea" providerId="AD" clId="Web-{43D832BB-A5F5-3586-174D-CE451369AEA3}" dt="2021-01-06T08:20:05.655" v="495" actId="20577"/>
          <ac:spMkLst>
            <pc:docMk/>
            <pc:sldMk cId="1820762296" sldId="353"/>
            <ac:spMk id="2" creationId="{50B449F1-D80C-416A-9425-0E71636ADE33}"/>
          </ac:spMkLst>
        </pc:spChg>
        <pc:picChg chg="mod">
          <ac:chgData name="Thomas Uijtdewilligen" userId="S::t.uijtdewilligen@hoekschlyceum.nl::ef7a3cea-6a66-4513-bcc0-619dc1269eea" providerId="AD" clId="Web-{43D832BB-A5F5-3586-174D-CE451369AEA3}" dt="2021-01-06T08:20:03.233" v="494" actId="14100"/>
          <ac:picMkLst>
            <pc:docMk/>
            <pc:sldMk cId="1820762296" sldId="353"/>
            <ac:picMk id="8" creationId="{C4EE6334-B79F-48FB-92F4-3A4DC9A50553}"/>
          </ac:picMkLst>
        </pc:picChg>
      </pc:sldChg>
      <pc:sldChg chg="modSp">
        <pc:chgData name="Thomas Uijtdewilligen" userId="S::t.uijtdewilligen@hoekschlyceum.nl::ef7a3cea-6a66-4513-bcc0-619dc1269eea" providerId="AD" clId="Web-{43D832BB-A5F5-3586-174D-CE451369AEA3}" dt="2021-01-06T08:13:55.100" v="238"/>
        <pc:sldMkLst>
          <pc:docMk/>
          <pc:sldMk cId="1438090215" sldId="360"/>
        </pc:sldMkLst>
        <pc:graphicFrameChg chg="mod modGraphic">
          <ac:chgData name="Thomas Uijtdewilligen" userId="S::t.uijtdewilligen@hoekschlyceum.nl::ef7a3cea-6a66-4513-bcc0-619dc1269eea" providerId="AD" clId="Web-{43D832BB-A5F5-3586-174D-CE451369AEA3}" dt="2021-01-06T08:13:55.100" v="238"/>
          <ac:graphicFrameMkLst>
            <pc:docMk/>
            <pc:sldMk cId="1438090215" sldId="360"/>
            <ac:graphicFrameMk id="5" creationId="{4BA52588-A236-4344-A3CD-8FC88D36B4B8}"/>
          </ac:graphicFrameMkLst>
        </pc:graphicFrameChg>
      </pc:sldChg>
      <pc:sldChg chg="add del">
        <pc:chgData name="Thomas Uijtdewilligen" userId="S::t.uijtdewilligen@hoekschlyceum.nl::ef7a3cea-6a66-4513-bcc0-619dc1269eea" providerId="AD" clId="Web-{43D832BB-A5F5-3586-174D-CE451369AEA3}" dt="2021-01-06T08:13:17.724" v="211"/>
        <pc:sldMkLst>
          <pc:docMk/>
          <pc:sldMk cId="1355366387" sldId="361"/>
        </pc:sldMkLst>
      </pc:sldChg>
      <pc:sldChg chg="modSp">
        <pc:chgData name="Thomas Uijtdewilligen" userId="S::t.uijtdewilligen@hoekschlyceum.nl::ef7a3cea-6a66-4513-bcc0-619dc1269eea" providerId="AD" clId="Web-{43D832BB-A5F5-3586-174D-CE451369AEA3}" dt="2021-01-06T08:11:07.081" v="43" actId="20577"/>
        <pc:sldMkLst>
          <pc:docMk/>
          <pc:sldMk cId="2056564879" sldId="362"/>
        </pc:sldMkLst>
        <pc:spChg chg="mod">
          <ac:chgData name="Thomas Uijtdewilligen" userId="S::t.uijtdewilligen@hoekschlyceum.nl::ef7a3cea-6a66-4513-bcc0-619dc1269eea" providerId="AD" clId="Web-{43D832BB-A5F5-3586-174D-CE451369AEA3}" dt="2021-01-06T08:11:07.081" v="43" actId="20577"/>
          <ac:spMkLst>
            <pc:docMk/>
            <pc:sldMk cId="2056564879" sldId="362"/>
            <ac:spMk id="3" creationId="{D43DA3E4-706C-424D-B088-58E48561058D}"/>
          </ac:spMkLst>
        </pc:spChg>
      </pc:sldChg>
      <pc:sldChg chg="del">
        <pc:chgData name="Thomas Uijtdewilligen" userId="S::t.uijtdewilligen@hoekschlyceum.nl::ef7a3cea-6a66-4513-bcc0-619dc1269eea" providerId="AD" clId="Web-{43D832BB-A5F5-3586-174D-CE451369AEA3}" dt="2021-01-06T08:13:20.271" v="212"/>
        <pc:sldMkLst>
          <pc:docMk/>
          <pc:sldMk cId="4233983958" sldId="367"/>
        </pc:sldMkLst>
      </pc:sldChg>
      <pc:sldChg chg="del">
        <pc:chgData name="Thomas Uijtdewilligen" userId="S::t.uijtdewilligen@hoekschlyceum.nl::ef7a3cea-6a66-4513-bcc0-619dc1269eea" providerId="AD" clId="Web-{43D832BB-A5F5-3586-174D-CE451369AEA3}" dt="2021-01-06T08:13:22.381" v="213"/>
        <pc:sldMkLst>
          <pc:docMk/>
          <pc:sldMk cId="2596797864" sldId="368"/>
        </pc:sldMkLst>
      </pc:sldChg>
      <pc:sldChg chg="del">
        <pc:chgData name="Thomas Uijtdewilligen" userId="S::t.uijtdewilligen@hoekschlyceum.nl::ef7a3cea-6a66-4513-bcc0-619dc1269eea" providerId="AD" clId="Web-{43D832BB-A5F5-3586-174D-CE451369AEA3}" dt="2021-01-06T08:13:24.396" v="214"/>
        <pc:sldMkLst>
          <pc:docMk/>
          <pc:sldMk cId="3005457500" sldId="369"/>
        </pc:sldMkLst>
      </pc:sldChg>
      <pc:sldChg chg="del">
        <pc:chgData name="Thomas Uijtdewilligen" userId="S::t.uijtdewilligen@hoekschlyceum.nl::ef7a3cea-6a66-4513-bcc0-619dc1269eea" providerId="AD" clId="Web-{43D832BB-A5F5-3586-174D-CE451369AEA3}" dt="2021-01-06T08:13:26.974" v="215"/>
        <pc:sldMkLst>
          <pc:docMk/>
          <pc:sldMk cId="2182174359" sldId="370"/>
        </pc:sldMkLst>
      </pc:sldChg>
      <pc:sldChg chg="del">
        <pc:chgData name="Thomas Uijtdewilligen" userId="S::t.uijtdewilligen@hoekschlyceum.nl::ef7a3cea-6a66-4513-bcc0-619dc1269eea" providerId="AD" clId="Web-{43D832BB-A5F5-3586-174D-CE451369AEA3}" dt="2021-01-06T08:13:29.428" v="216"/>
        <pc:sldMkLst>
          <pc:docMk/>
          <pc:sldMk cId="491572781" sldId="371"/>
        </pc:sldMkLst>
      </pc:sldChg>
      <pc:sldChg chg="del">
        <pc:chgData name="Thomas Uijtdewilligen" userId="S::t.uijtdewilligen@hoekschlyceum.nl::ef7a3cea-6a66-4513-bcc0-619dc1269eea" providerId="AD" clId="Web-{43D832BB-A5F5-3586-174D-CE451369AEA3}" dt="2021-01-06T08:05:18.307" v="1"/>
        <pc:sldMkLst>
          <pc:docMk/>
          <pc:sldMk cId="3362317894" sldId="372"/>
        </pc:sldMkLst>
      </pc:sldChg>
      <pc:sldChg chg="del">
        <pc:chgData name="Thomas Uijtdewilligen" userId="S::t.uijtdewilligen@hoekschlyceum.nl::ef7a3cea-6a66-4513-bcc0-619dc1269eea" providerId="AD" clId="Web-{43D832BB-A5F5-3586-174D-CE451369AEA3}" dt="2021-01-06T08:05:15.229" v="0"/>
        <pc:sldMkLst>
          <pc:docMk/>
          <pc:sldMk cId="1085859216" sldId="373"/>
        </pc:sldMkLst>
      </pc:sldChg>
      <pc:sldChg chg="modSp new">
        <pc:chgData name="Thomas Uijtdewilligen" userId="S::t.uijtdewilligen@hoekschlyceum.nl::ef7a3cea-6a66-4513-bcc0-619dc1269eea" providerId="AD" clId="Web-{43D832BB-A5F5-3586-174D-CE451369AEA3}" dt="2021-01-06T08:18:20.700" v="446" actId="20577"/>
        <pc:sldMkLst>
          <pc:docMk/>
          <pc:sldMk cId="2462438732" sldId="379"/>
        </pc:sldMkLst>
        <pc:spChg chg="mod">
          <ac:chgData name="Thomas Uijtdewilligen" userId="S::t.uijtdewilligen@hoekschlyceum.nl::ef7a3cea-6a66-4513-bcc0-619dc1269eea" providerId="AD" clId="Web-{43D832BB-A5F5-3586-174D-CE451369AEA3}" dt="2021-01-06T08:14:12.179" v="247" actId="1076"/>
          <ac:spMkLst>
            <pc:docMk/>
            <pc:sldMk cId="2462438732" sldId="379"/>
            <ac:spMk id="2" creationId="{3072743E-7274-4DF4-908E-58C7346B1BE2}"/>
          </ac:spMkLst>
        </pc:spChg>
        <pc:spChg chg="mod">
          <ac:chgData name="Thomas Uijtdewilligen" userId="S::t.uijtdewilligen@hoekschlyceum.nl::ef7a3cea-6a66-4513-bcc0-619dc1269eea" providerId="AD" clId="Web-{43D832BB-A5F5-3586-174D-CE451369AEA3}" dt="2021-01-06T08:18:20.700" v="446" actId="20577"/>
          <ac:spMkLst>
            <pc:docMk/>
            <pc:sldMk cId="2462438732" sldId="379"/>
            <ac:spMk id="3" creationId="{4FFC5243-48C8-43A8-B586-A4159E0021CB}"/>
          </ac:spMkLst>
        </pc:spChg>
      </pc:sldChg>
      <pc:sldChg chg="addSp delSp modSp new">
        <pc:chgData name="Thomas Uijtdewilligen" userId="S::t.uijtdewilligen@hoekschlyceum.nl::ef7a3cea-6a66-4513-bcc0-619dc1269eea" providerId="AD" clId="Web-{43D832BB-A5F5-3586-174D-CE451369AEA3}" dt="2021-01-06T08:25:06.272" v="497"/>
        <pc:sldMkLst>
          <pc:docMk/>
          <pc:sldMk cId="1981053606" sldId="380"/>
        </pc:sldMkLst>
        <pc:spChg chg="mod">
          <ac:chgData name="Thomas Uijtdewilligen" userId="S::t.uijtdewilligen@hoekschlyceum.nl::ef7a3cea-6a66-4513-bcc0-619dc1269eea" providerId="AD" clId="Web-{43D832BB-A5F5-3586-174D-CE451369AEA3}" dt="2021-01-06T08:19:53.718" v="491" actId="20577"/>
          <ac:spMkLst>
            <pc:docMk/>
            <pc:sldMk cId="1981053606" sldId="380"/>
            <ac:spMk id="2" creationId="{869E5361-09AB-447A-A39D-FD7D50CF5417}"/>
          </ac:spMkLst>
        </pc:spChg>
        <pc:spChg chg="del">
          <ac:chgData name="Thomas Uijtdewilligen" userId="S::t.uijtdewilligen@hoekschlyceum.nl::ef7a3cea-6a66-4513-bcc0-619dc1269eea" providerId="AD" clId="Web-{43D832BB-A5F5-3586-174D-CE451369AEA3}" dt="2021-01-06T08:25:06.272" v="497"/>
          <ac:spMkLst>
            <pc:docMk/>
            <pc:sldMk cId="1981053606" sldId="380"/>
            <ac:spMk id="3" creationId="{30DD43F6-1759-49FB-B36A-4F4C257C01B7}"/>
          </ac:spMkLst>
        </pc:spChg>
        <pc:picChg chg="add mod ord">
          <ac:chgData name="Thomas Uijtdewilligen" userId="S::t.uijtdewilligen@hoekschlyceum.nl::ef7a3cea-6a66-4513-bcc0-619dc1269eea" providerId="AD" clId="Web-{43D832BB-A5F5-3586-174D-CE451369AEA3}" dt="2021-01-06T08:25:06.272" v="497"/>
          <ac:picMkLst>
            <pc:docMk/>
            <pc:sldMk cId="1981053606" sldId="380"/>
            <ac:picMk id="6" creationId="{6BDDDBF3-835C-4C3B-A779-F7DD4FF51D00}"/>
          </ac:picMkLst>
        </pc:picChg>
      </pc:sldChg>
    </pc:docChg>
  </pc:docChgLst>
  <pc:docChgLst>
    <pc:chgData name="Thomas Uijtdewilligen" userId="S::t.uijtdewilligen@hoekschlyceum.nl::ef7a3cea-6a66-4513-bcc0-619dc1269eea" providerId="AD" clId="Web-{512D796C-F577-A40D-990A-64722B6A4C99}"/>
    <pc:docChg chg="modSld">
      <pc:chgData name="Thomas Uijtdewilligen" userId="S::t.uijtdewilligen@hoekschlyceum.nl::ef7a3cea-6a66-4513-bcc0-619dc1269eea" providerId="AD" clId="Web-{512D796C-F577-A40D-990A-64722B6A4C99}" dt="2021-01-12T07:44:27.443" v="23" actId="20577"/>
      <pc:docMkLst>
        <pc:docMk/>
      </pc:docMkLst>
      <pc:sldChg chg="modSp">
        <pc:chgData name="Thomas Uijtdewilligen" userId="S::t.uijtdewilligen@hoekschlyceum.nl::ef7a3cea-6a66-4513-bcc0-619dc1269eea" providerId="AD" clId="Web-{512D796C-F577-A40D-990A-64722B6A4C99}" dt="2021-01-12T07:44:27.443" v="23" actId="20577"/>
        <pc:sldMkLst>
          <pc:docMk/>
          <pc:sldMk cId="387555519" sldId="323"/>
        </pc:sldMkLst>
        <pc:spChg chg="mod">
          <ac:chgData name="Thomas Uijtdewilligen" userId="S::t.uijtdewilligen@hoekschlyceum.nl::ef7a3cea-6a66-4513-bcc0-619dc1269eea" providerId="AD" clId="Web-{512D796C-F577-A40D-990A-64722B6A4C99}" dt="2021-01-12T07:44:27.443" v="23" actId="20577"/>
          <ac:spMkLst>
            <pc:docMk/>
            <pc:sldMk cId="387555519" sldId="323"/>
            <ac:spMk id="6" creationId="{CAE48450-CF82-41E3-AFD3-277DFAA2D54C}"/>
          </ac:spMkLst>
        </pc:spChg>
      </pc:sldChg>
    </pc:docChg>
  </pc:docChgLst>
  <pc:docChgLst>
    <pc:chgData name="Thomas Uijtdewilligen" userId="S::t.uijtdewilligen@hoekschlyceum.nl::ef7a3cea-6a66-4513-bcc0-619dc1269eea" providerId="AD" clId="Web-{5D408EB4-B383-425E-520E-3E665339E8B8}"/>
    <pc:docChg chg="addSld modSld">
      <pc:chgData name="Thomas Uijtdewilligen" userId="S::t.uijtdewilligen@hoekschlyceum.nl::ef7a3cea-6a66-4513-bcc0-619dc1269eea" providerId="AD" clId="Web-{5D408EB4-B383-425E-520E-3E665339E8B8}" dt="2021-01-06T08:50:57.596" v="428" actId="1076"/>
      <pc:docMkLst>
        <pc:docMk/>
      </pc:docMkLst>
      <pc:sldChg chg="addSp modSp">
        <pc:chgData name="Thomas Uijtdewilligen" userId="S::t.uijtdewilligen@hoekschlyceum.nl::ef7a3cea-6a66-4513-bcc0-619dc1269eea" providerId="AD" clId="Web-{5D408EB4-B383-425E-520E-3E665339E8B8}" dt="2021-01-06T08:34:55.615" v="65" actId="1076"/>
        <pc:sldMkLst>
          <pc:docMk/>
          <pc:sldMk cId="1981053606" sldId="380"/>
        </pc:sldMkLst>
        <pc:spChg chg="mod">
          <ac:chgData name="Thomas Uijtdewilligen" userId="S::t.uijtdewilligen@hoekschlyceum.nl::ef7a3cea-6a66-4513-bcc0-619dc1269eea" providerId="AD" clId="Web-{5D408EB4-B383-425E-520E-3E665339E8B8}" dt="2021-01-06T08:34:14.239" v="43" actId="14100"/>
          <ac:spMkLst>
            <pc:docMk/>
            <pc:sldMk cId="1981053606" sldId="380"/>
            <ac:spMk id="2" creationId="{869E5361-09AB-447A-A39D-FD7D50CF5417}"/>
          </ac:spMkLst>
        </pc:spChg>
        <pc:spChg chg="add mod">
          <ac:chgData name="Thomas Uijtdewilligen" userId="S::t.uijtdewilligen@hoekschlyceum.nl::ef7a3cea-6a66-4513-bcc0-619dc1269eea" providerId="AD" clId="Web-{5D408EB4-B383-425E-520E-3E665339E8B8}" dt="2021-01-06T08:34:55.615" v="65" actId="1076"/>
          <ac:spMkLst>
            <pc:docMk/>
            <pc:sldMk cId="1981053606" sldId="380"/>
            <ac:spMk id="9" creationId="{C2B7D9D3-34E6-4D24-8566-4524C28E1165}"/>
          </ac:spMkLst>
        </pc:spChg>
        <pc:picChg chg="add mod">
          <ac:chgData name="Thomas Uijtdewilligen" userId="S::t.uijtdewilligen@hoekschlyceum.nl::ef7a3cea-6a66-4513-bcc0-619dc1269eea" providerId="AD" clId="Web-{5D408EB4-B383-425E-520E-3E665339E8B8}" dt="2021-01-06T08:33:36.661" v="38" actId="14100"/>
          <ac:picMkLst>
            <pc:docMk/>
            <pc:sldMk cId="1981053606" sldId="380"/>
            <ac:picMk id="3" creationId="{8F4BEDAE-CE0D-4E0F-ABC0-7AC7486020BB}"/>
          </ac:picMkLst>
        </pc:picChg>
        <pc:picChg chg="mod">
          <ac:chgData name="Thomas Uijtdewilligen" userId="S::t.uijtdewilligen@hoekschlyceum.nl::ef7a3cea-6a66-4513-bcc0-619dc1269eea" providerId="AD" clId="Web-{5D408EB4-B383-425E-520E-3E665339E8B8}" dt="2021-01-06T08:33:13.754" v="31" actId="1076"/>
          <ac:picMkLst>
            <pc:docMk/>
            <pc:sldMk cId="1981053606" sldId="380"/>
            <ac:picMk id="6" creationId="{6BDDDBF3-835C-4C3B-A779-F7DD4FF51D00}"/>
          </ac:picMkLst>
        </pc:picChg>
        <pc:picChg chg="add mod">
          <ac:chgData name="Thomas Uijtdewilligen" userId="S::t.uijtdewilligen@hoekschlyceum.nl::ef7a3cea-6a66-4513-bcc0-619dc1269eea" providerId="AD" clId="Web-{5D408EB4-B383-425E-520E-3E665339E8B8}" dt="2021-01-06T08:34:04.942" v="42" actId="14100"/>
          <ac:picMkLst>
            <pc:docMk/>
            <pc:sldMk cId="1981053606" sldId="380"/>
            <ac:picMk id="7" creationId="{7347F36F-B4C1-4F8F-A30E-7E6ED7FA3247}"/>
          </ac:picMkLst>
        </pc:picChg>
      </pc:sldChg>
      <pc:sldChg chg="addSp modSp new">
        <pc:chgData name="Thomas Uijtdewilligen" userId="S::t.uijtdewilligen@hoekschlyceum.nl::ef7a3cea-6a66-4513-bcc0-619dc1269eea" providerId="AD" clId="Web-{5D408EB4-B383-425E-520E-3E665339E8B8}" dt="2021-01-06T08:42:35.387" v="326" actId="1076"/>
        <pc:sldMkLst>
          <pc:docMk/>
          <pc:sldMk cId="2917760608" sldId="381"/>
        </pc:sldMkLst>
        <pc:spChg chg="mod">
          <ac:chgData name="Thomas Uijtdewilligen" userId="S::t.uijtdewilligen@hoekschlyceum.nl::ef7a3cea-6a66-4513-bcc0-619dc1269eea" providerId="AD" clId="Web-{5D408EB4-B383-425E-520E-3E665339E8B8}" dt="2021-01-06T08:39:17.962" v="167" actId="20577"/>
          <ac:spMkLst>
            <pc:docMk/>
            <pc:sldMk cId="2917760608" sldId="381"/>
            <ac:spMk id="2" creationId="{2BF56D2A-DF7A-40A8-A455-C7CE187A4277}"/>
          </ac:spMkLst>
        </pc:spChg>
        <pc:spChg chg="mod">
          <ac:chgData name="Thomas Uijtdewilligen" userId="S::t.uijtdewilligen@hoekschlyceum.nl::ef7a3cea-6a66-4513-bcc0-619dc1269eea" providerId="AD" clId="Web-{5D408EB4-B383-425E-520E-3E665339E8B8}" dt="2021-01-06T08:40:04.947" v="202" actId="20577"/>
          <ac:spMkLst>
            <pc:docMk/>
            <pc:sldMk cId="2917760608" sldId="381"/>
            <ac:spMk id="3" creationId="{67B7563E-457C-4382-9D2E-9DFA85B81D94}"/>
          </ac:spMkLst>
        </pc:spChg>
        <pc:spChg chg="add mod">
          <ac:chgData name="Thomas Uijtdewilligen" userId="S::t.uijtdewilligen@hoekschlyceum.nl::ef7a3cea-6a66-4513-bcc0-619dc1269eea" providerId="AD" clId="Web-{5D408EB4-B383-425E-520E-3E665339E8B8}" dt="2021-01-06T08:42:26.246" v="324" actId="14100"/>
          <ac:spMkLst>
            <pc:docMk/>
            <pc:sldMk cId="2917760608" sldId="381"/>
            <ac:spMk id="9" creationId="{C47B82D9-CB1B-47A5-81D8-9BE21CF6E865}"/>
          </ac:spMkLst>
        </pc:spChg>
        <pc:picChg chg="add mod">
          <ac:chgData name="Thomas Uijtdewilligen" userId="S::t.uijtdewilligen@hoekschlyceum.nl::ef7a3cea-6a66-4513-bcc0-619dc1269eea" providerId="AD" clId="Web-{5D408EB4-B383-425E-520E-3E665339E8B8}" dt="2021-01-06T08:42:35.387" v="326" actId="1076"/>
          <ac:picMkLst>
            <pc:docMk/>
            <pc:sldMk cId="2917760608" sldId="381"/>
            <ac:picMk id="7" creationId="{C7A6BC41-BE1F-493C-9ABC-F1CE2D9A63F1}"/>
          </ac:picMkLst>
        </pc:picChg>
        <pc:picChg chg="add mod">
          <ac:chgData name="Thomas Uijtdewilligen" userId="S::t.uijtdewilligen@hoekschlyceum.nl::ef7a3cea-6a66-4513-bcc0-619dc1269eea" providerId="AD" clId="Web-{5D408EB4-B383-425E-520E-3E665339E8B8}" dt="2021-01-06T08:42:28.402" v="325" actId="1076"/>
          <ac:picMkLst>
            <pc:docMk/>
            <pc:sldMk cId="2917760608" sldId="381"/>
            <ac:picMk id="8" creationId="{08FCBD7D-2AF5-4D35-ADDC-BD437DDD4691}"/>
          </ac:picMkLst>
        </pc:picChg>
      </pc:sldChg>
      <pc:sldChg chg="addSp delSp modSp new">
        <pc:chgData name="Thomas Uijtdewilligen" userId="S::t.uijtdewilligen@hoekschlyceum.nl::ef7a3cea-6a66-4513-bcc0-619dc1269eea" providerId="AD" clId="Web-{5D408EB4-B383-425E-520E-3E665339E8B8}" dt="2021-01-06T08:47:58.157" v="369" actId="14100"/>
        <pc:sldMkLst>
          <pc:docMk/>
          <pc:sldMk cId="1726593596" sldId="382"/>
        </pc:sldMkLst>
        <pc:spChg chg="mod">
          <ac:chgData name="Thomas Uijtdewilligen" userId="S::t.uijtdewilligen@hoekschlyceum.nl::ef7a3cea-6a66-4513-bcc0-619dc1269eea" providerId="AD" clId="Web-{5D408EB4-B383-425E-520E-3E665339E8B8}" dt="2021-01-06T08:37:17.601" v="80" actId="1076"/>
          <ac:spMkLst>
            <pc:docMk/>
            <pc:sldMk cId="1726593596" sldId="382"/>
            <ac:spMk id="2" creationId="{6A34B188-3443-41EC-B1E0-CDC395EA5C1C}"/>
          </ac:spMkLst>
        </pc:spChg>
        <pc:spChg chg="mod">
          <ac:chgData name="Thomas Uijtdewilligen" userId="S::t.uijtdewilligen@hoekschlyceum.nl::ef7a3cea-6a66-4513-bcc0-619dc1269eea" providerId="AD" clId="Web-{5D408EB4-B383-425E-520E-3E665339E8B8}" dt="2021-01-06T08:43:32.325" v="354" actId="1076"/>
          <ac:spMkLst>
            <pc:docMk/>
            <pc:sldMk cId="1726593596" sldId="382"/>
            <ac:spMk id="3" creationId="{4D8E7D14-51B7-401D-9479-97D485CF6E5F}"/>
          </ac:spMkLst>
        </pc:spChg>
        <pc:picChg chg="add mod">
          <ac:chgData name="Thomas Uijtdewilligen" userId="S::t.uijtdewilligen@hoekschlyceum.nl::ef7a3cea-6a66-4513-bcc0-619dc1269eea" providerId="AD" clId="Web-{5D408EB4-B383-425E-520E-3E665339E8B8}" dt="2021-01-06T08:37:54.617" v="93" actId="1076"/>
          <ac:picMkLst>
            <pc:docMk/>
            <pc:sldMk cId="1726593596" sldId="382"/>
            <ac:picMk id="7" creationId="{EAE615D7-CC63-42C5-8769-D5FCCDB0B19E}"/>
          </ac:picMkLst>
        </pc:picChg>
        <pc:picChg chg="add del mod">
          <ac:chgData name="Thomas Uijtdewilligen" userId="S::t.uijtdewilligen@hoekschlyceum.nl::ef7a3cea-6a66-4513-bcc0-619dc1269eea" providerId="AD" clId="Web-{5D408EB4-B383-425E-520E-3E665339E8B8}" dt="2021-01-06T08:45:07.560" v="358"/>
          <ac:picMkLst>
            <pc:docMk/>
            <pc:sldMk cId="1726593596" sldId="382"/>
            <ac:picMk id="8" creationId="{A5CDE258-0B3E-48F6-AA71-068FB9E0EECB}"/>
          </ac:picMkLst>
        </pc:picChg>
        <pc:picChg chg="add mod">
          <ac:chgData name="Thomas Uijtdewilligen" userId="S::t.uijtdewilligen@hoekschlyceum.nl::ef7a3cea-6a66-4513-bcc0-619dc1269eea" providerId="AD" clId="Web-{5D408EB4-B383-425E-520E-3E665339E8B8}" dt="2021-01-06T08:47:13.422" v="362" actId="1076"/>
          <ac:picMkLst>
            <pc:docMk/>
            <pc:sldMk cId="1726593596" sldId="382"/>
            <ac:picMk id="9" creationId="{D2500B55-03DF-4CA5-9820-1704360ED5F0}"/>
          </ac:picMkLst>
        </pc:picChg>
        <pc:picChg chg="add mod">
          <ac:chgData name="Thomas Uijtdewilligen" userId="S::t.uijtdewilligen@hoekschlyceum.nl::ef7a3cea-6a66-4513-bcc0-619dc1269eea" providerId="AD" clId="Web-{5D408EB4-B383-425E-520E-3E665339E8B8}" dt="2021-01-06T08:47:58.157" v="369" actId="14100"/>
          <ac:picMkLst>
            <pc:docMk/>
            <pc:sldMk cId="1726593596" sldId="382"/>
            <ac:picMk id="10" creationId="{F9133D38-D474-4391-8B4F-733775606A57}"/>
          </ac:picMkLst>
        </pc:picChg>
        <pc:picChg chg="add mod">
          <ac:chgData name="Thomas Uijtdewilligen" userId="S::t.uijtdewilligen@hoekschlyceum.nl::ef7a3cea-6a66-4513-bcc0-619dc1269eea" providerId="AD" clId="Web-{5D408EB4-B383-425E-520E-3E665339E8B8}" dt="2021-01-06T08:47:58.094" v="368" actId="1076"/>
          <ac:picMkLst>
            <pc:docMk/>
            <pc:sldMk cId="1726593596" sldId="382"/>
            <ac:picMk id="11" creationId="{20B14F7B-0B78-46F6-B1A6-72C470B978EE}"/>
          </ac:picMkLst>
        </pc:picChg>
      </pc:sldChg>
      <pc:sldChg chg="addSp modSp new">
        <pc:chgData name="Thomas Uijtdewilligen" userId="S::t.uijtdewilligen@hoekschlyceum.nl::ef7a3cea-6a66-4513-bcc0-619dc1269eea" providerId="AD" clId="Web-{5D408EB4-B383-425E-520E-3E665339E8B8}" dt="2021-01-06T08:50:57.596" v="428" actId="1076"/>
        <pc:sldMkLst>
          <pc:docMk/>
          <pc:sldMk cId="3474420616" sldId="383"/>
        </pc:sldMkLst>
        <pc:spChg chg="mod">
          <ac:chgData name="Thomas Uijtdewilligen" userId="S::t.uijtdewilligen@hoekschlyceum.nl::ef7a3cea-6a66-4513-bcc0-619dc1269eea" providerId="AD" clId="Web-{5D408EB4-B383-425E-520E-3E665339E8B8}" dt="2021-01-06T08:37:32.398" v="87" actId="1076"/>
          <ac:spMkLst>
            <pc:docMk/>
            <pc:sldMk cId="3474420616" sldId="383"/>
            <ac:spMk id="2" creationId="{4C44357A-FAB2-48A2-AD6C-0570B6AC4AE3}"/>
          </ac:spMkLst>
        </pc:spChg>
        <pc:spChg chg="mod">
          <ac:chgData name="Thomas Uijtdewilligen" userId="S::t.uijtdewilligen@hoekschlyceum.nl::ef7a3cea-6a66-4513-bcc0-619dc1269eea" providerId="AD" clId="Web-{5D408EB4-B383-425E-520E-3E665339E8B8}" dt="2021-01-06T08:49:15.720" v="417" actId="1076"/>
          <ac:spMkLst>
            <pc:docMk/>
            <pc:sldMk cId="3474420616" sldId="383"/>
            <ac:spMk id="3" creationId="{6E2D25EB-AF27-4836-B182-5E47D42C5BEF}"/>
          </ac:spMkLst>
        </pc:spChg>
        <pc:picChg chg="add mod">
          <ac:chgData name="Thomas Uijtdewilligen" userId="S::t.uijtdewilligen@hoekschlyceum.nl::ef7a3cea-6a66-4513-bcc0-619dc1269eea" providerId="AD" clId="Web-{5D408EB4-B383-425E-520E-3E665339E8B8}" dt="2021-01-06T08:38:06.117" v="97" actId="1076"/>
          <ac:picMkLst>
            <pc:docMk/>
            <pc:sldMk cId="3474420616" sldId="383"/>
            <ac:picMk id="7" creationId="{0B917297-C7F2-4A74-B08A-C91CF5CD57D1}"/>
          </ac:picMkLst>
        </pc:picChg>
        <pc:picChg chg="add mod">
          <ac:chgData name="Thomas Uijtdewilligen" userId="S::t.uijtdewilligen@hoekschlyceum.nl::ef7a3cea-6a66-4513-bcc0-619dc1269eea" providerId="AD" clId="Web-{5D408EB4-B383-425E-520E-3E665339E8B8}" dt="2021-01-06T08:49:38.658" v="421" actId="1076"/>
          <ac:picMkLst>
            <pc:docMk/>
            <pc:sldMk cId="3474420616" sldId="383"/>
            <ac:picMk id="8" creationId="{547141AD-3805-4171-BD2A-E55A2C1DF1D7}"/>
          </ac:picMkLst>
        </pc:picChg>
        <pc:picChg chg="add mod">
          <ac:chgData name="Thomas Uijtdewilligen" userId="S::t.uijtdewilligen@hoekschlyceum.nl::ef7a3cea-6a66-4513-bcc0-619dc1269eea" providerId="AD" clId="Web-{5D408EB4-B383-425E-520E-3E665339E8B8}" dt="2021-01-06T08:50:10.174" v="425" actId="1076"/>
          <ac:picMkLst>
            <pc:docMk/>
            <pc:sldMk cId="3474420616" sldId="383"/>
            <ac:picMk id="9" creationId="{08607734-6296-4739-863D-DA2A07EF57EC}"/>
          </ac:picMkLst>
        </pc:picChg>
        <pc:picChg chg="add mod">
          <ac:chgData name="Thomas Uijtdewilligen" userId="S::t.uijtdewilligen@hoekschlyceum.nl::ef7a3cea-6a66-4513-bcc0-619dc1269eea" providerId="AD" clId="Web-{5D408EB4-B383-425E-520E-3E665339E8B8}" dt="2021-01-06T08:50:57.596" v="428" actId="1076"/>
          <ac:picMkLst>
            <pc:docMk/>
            <pc:sldMk cId="3474420616" sldId="383"/>
            <ac:picMk id="10" creationId="{DD94B917-0A31-4F32-95B1-51D6FB234494}"/>
          </ac:picMkLst>
        </pc:picChg>
      </pc:sldChg>
    </pc:docChg>
  </pc:docChgLst>
  <pc:docChgLst>
    <pc:chgData name="Thomas Uijtdewilligen" userId="S::t.uijtdewilligen@hoekschlyceum.nl::ef7a3cea-6a66-4513-bcc0-619dc1269eea" providerId="AD" clId="Web-{F0461B9E-0A37-52E5-7CBF-A5073EB3EED7}"/>
    <pc:docChg chg="addSld modSld">
      <pc:chgData name="Thomas Uijtdewilligen" userId="S::t.uijtdewilligen@hoekschlyceum.nl::ef7a3cea-6a66-4513-bcc0-619dc1269eea" providerId="AD" clId="Web-{F0461B9E-0A37-52E5-7CBF-A5073EB3EED7}" dt="2021-02-08T12:39:26.210" v="301" actId="20577"/>
      <pc:docMkLst>
        <pc:docMk/>
      </pc:docMkLst>
      <pc:sldChg chg="modSp">
        <pc:chgData name="Thomas Uijtdewilligen" userId="S::t.uijtdewilligen@hoekschlyceum.nl::ef7a3cea-6a66-4513-bcc0-619dc1269eea" providerId="AD" clId="Web-{F0461B9E-0A37-52E5-7CBF-A5073EB3EED7}" dt="2021-02-08T07:53:23.788" v="14" actId="20577"/>
        <pc:sldMkLst>
          <pc:docMk/>
          <pc:sldMk cId="948481580" sldId="256"/>
        </pc:sldMkLst>
        <pc:spChg chg="mod">
          <ac:chgData name="Thomas Uijtdewilligen" userId="S::t.uijtdewilligen@hoekschlyceum.nl::ef7a3cea-6a66-4513-bcc0-619dc1269eea" providerId="AD" clId="Web-{F0461B9E-0A37-52E5-7CBF-A5073EB3EED7}" dt="2021-02-08T07:53:23.788" v="14" actId="20577"/>
          <ac:spMkLst>
            <pc:docMk/>
            <pc:sldMk cId="948481580" sldId="256"/>
            <ac:spMk id="2" creationId="{92AC20E1-DF27-4C4B-A7BB-6372681A90F1}"/>
          </ac:spMkLst>
        </pc:spChg>
      </pc:sldChg>
      <pc:sldChg chg="modSp">
        <pc:chgData name="Thomas Uijtdewilligen" userId="S::t.uijtdewilligen@hoekschlyceum.nl::ef7a3cea-6a66-4513-bcc0-619dc1269eea" providerId="AD" clId="Web-{F0461B9E-0A37-52E5-7CBF-A5073EB3EED7}" dt="2021-02-08T12:30:40.594" v="249" actId="20577"/>
        <pc:sldMkLst>
          <pc:docMk/>
          <pc:sldMk cId="4131560075" sldId="298"/>
        </pc:sldMkLst>
        <pc:spChg chg="mod">
          <ac:chgData name="Thomas Uijtdewilligen" userId="S::t.uijtdewilligen@hoekschlyceum.nl::ef7a3cea-6a66-4513-bcc0-619dc1269eea" providerId="AD" clId="Web-{F0461B9E-0A37-52E5-7CBF-A5073EB3EED7}" dt="2021-02-08T12:30:40.594" v="249" actId="20577"/>
          <ac:spMkLst>
            <pc:docMk/>
            <pc:sldMk cId="4131560075" sldId="298"/>
            <ac:spMk id="2" creationId="{00000000-0000-0000-0000-000000000000}"/>
          </ac:spMkLst>
        </pc:spChg>
      </pc:sldChg>
      <pc:sldChg chg="modSp">
        <pc:chgData name="Thomas Uijtdewilligen" userId="S::t.uijtdewilligen@hoekschlyceum.nl::ef7a3cea-6a66-4513-bcc0-619dc1269eea" providerId="AD" clId="Web-{F0461B9E-0A37-52E5-7CBF-A5073EB3EED7}" dt="2021-02-08T08:37:10.638" v="124" actId="20577"/>
        <pc:sldMkLst>
          <pc:docMk/>
          <pc:sldMk cId="387555519" sldId="323"/>
        </pc:sldMkLst>
        <pc:spChg chg="mod">
          <ac:chgData name="Thomas Uijtdewilligen" userId="S::t.uijtdewilligen@hoekschlyceum.nl::ef7a3cea-6a66-4513-bcc0-619dc1269eea" providerId="AD" clId="Web-{F0461B9E-0A37-52E5-7CBF-A5073EB3EED7}" dt="2021-02-08T08:37:10.638" v="124" actId="20577"/>
          <ac:spMkLst>
            <pc:docMk/>
            <pc:sldMk cId="387555519" sldId="323"/>
            <ac:spMk id="6" creationId="{CAE48450-CF82-41E3-AFD3-277DFAA2D54C}"/>
          </ac:spMkLst>
        </pc:spChg>
      </pc:sldChg>
      <pc:sldChg chg="modSp">
        <pc:chgData name="Thomas Uijtdewilligen" userId="S::t.uijtdewilligen@hoekschlyceum.nl::ef7a3cea-6a66-4513-bcc0-619dc1269eea" providerId="AD" clId="Web-{F0461B9E-0A37-52E5-7CBF-A5073EB3EED7}" dt="2021-02-08T12:39:26.210" v="301" actId="20577"/>
        <pc:sldMkLst>
          <pc:docMk/>
          <pc:sldMk cId="1423324911" sldId="331"/>
        </pc:sldMkLst>
        <pc:spChg chg="mod">
          <ac:chgData name="Thomas Uijtdewilligen" userId="S::t.uijtdewilligen@hoekschlyceum.nl::ef7a3cea-6a66-4513-bcc0-619dc1269eea" providerId="AD" clId="Web-{F0461B9E-0A37-52E5-7CBF-A5073EB3EED7}" dt="2021-02-08T12:39:26.210" v="301" actId="20577"/>
          <ac:spMkLst>
            <pc:docMk/>
            <pc:sldMk cId="1423324911" sldId="331"/>
            <ac:spMk id="2" creationId="{71C8CB0E-CD9A-4535-85D2-71FC38875D64}"/>
          </ac:spMkLst>
        </pc:spChg>
        <pc:spChg chg="mod">
          <ac:chgData name="Thomas Uijtdewilligen" userId="S::t.uijtdewilligen@hoekschlyceum.nl::ef7a3cea-6a66-4513-bcc0-619dc1269eea" providerId="AD" clId="Web-{F0461B9E-0A37-52E5-7CBF-A5073EB3EED7}" dt="2021-02-08T08:21:04.380" v="72" actId="20577"/>
          <ac:spMkLst>
            <pc:docMk/>
            <pc:sldMk cId="1423324911" sldId="331"/>
            <ac:spMk id="3" creationId="{03D40C51-A133-4437-B089-A405A825D0F8}"/>
          </ac:spMkLst>
        </pc:spChg>
      </pc:sldChg>
      <pc:sldChg chg="modSp">
        <pc:chgData name="Thomas Uijtdewilligen" userId="S::t.uijtdewilligen@hoekschlyceum.nl::ef7a3cea-6a66-4513-bcc0-619dc1269eea" providerId="AD" clId="Web-{F0461B9E-0A37-52E5-7CBF-A5073EB3EED7}" dt="2021-02-08T12:33:09.970" v="255" actId="20577"/>
        <pc:sldMkLst>
          <pc:docMk/>
          <pc:sldMk cId="2462438732" sldId="379"/>
        </pc:sldMkLst>
        <pc:spChg chg="mod">
          <ac:chgData name="Thomas Uijtdewilligen" userId="S::t.uijtdewilligen@hoekschlyceum.nl::ef7a3cea-6a66-4513-bcc0-619dc1269eea" providerId="AD" clId="Web-{F0461B9E-0A37-52E5-7CBF-A5073EB3EED7}" dt="2021-02-08T12:33:09.970" v="255" actId="20577"/>
          <ac:spMkLst>
            <pc:docMk/>
            <pc:sldMk cId="2462438732" sldId="379"/>
            <ac:spMk id="3" creationId="{4FFC5243-48C8-43A8-B586-A4159E0021CB}"/>
          </ac:spMkLst>
        </pc:spChg>
      </pc:sldChg>
      <pc:sldChg chg="addSp delSp modSp">
        <pc:chgData name="Thomas Uijtdewilligen" userId="S::t.uijtdewilligen@hoekschlyceum.nl::ef7a3cea-6a66-4513-bcc0-619dc1269eea" providerId="AD" clId="Web-{F0461B9E-0A37-52E5-7CBF-A5073EB3EED7}" dt="2021-02-08T08:39:56.719" v="190" actId="14100"/>
        <pc:sldMkLst>
          <pc:docMk/>
          <pc:sldMk cId="4088121369" sldId="389"/>
        </pc:sldMkLst>
        <pc:spChg chg="mod">
          <ac:chgData name="Thomas Uijtdewilligen" userId="S::t.uijtdewilligen@hoekschlyceum.nl::ef7a3cea-6a66-4513-bcc0-619dc1269eea" providerId="AD" clId="Web-{F0461B9E-0A37-52E5-7CBF-A5073EB3EED7}" dt="2021-02-08T08:37:51.154" v="139" actId="14100"/>
          <ac:spMkLst>
            <pc:docMk/>
            <pc:sldMk cId="4088121369" sldId="389"/>
            <ac:spMk id="2" creationId="{3B8A9D64-39DD-49E0-AB75-1D520A83C65C}"/>
          </ac:spMkLst>
        </pc:spChg>
        <pc:spChg chg="mod">
          <ac:chgData name="Thomas Uijtdewilligen" userId="S::t.uijtdewilligen@hoekschlyceum.nl::ef7a3cea-6a66-4513-bcc0-619dc1269eea" providerId="AD" clId="Web-{F0461B9E-0A37-52E5-7CBF-A5073EB3EED7}" dt="2021-02-08T08:38:09.373" v="142" actId="20577"/>
          <ac:spMkLst>
            <pc:docMk/>
            <pc:sldMk cId="4088121369" sldId="389"/>
            <ac:spMk id="3" creationId="{89D9D1B2-159D-440C-8751-3F62CB4E0F8C}"/>
          </ac:spMkLst>
        </pc:spChg>
        <pc:spChg chg="del">
          <ac:chgData name="Thomas Uijtdewilligen" userId="S::t.uijtdewilligen@hoekschlyceum.nl::ef7a3cea-6a66-4513-bcc0-619dc1269eea" providerId="AD" clId="Web-{F0461B9E-0A37-52E5-7CBF-A5073EB3EED7}" dt="2021-02-08T08:38:12.029" v="143"/>
          <ac:spMkLst>
            <pc:docMk/>
            <pc:sldMk cId="4088121369" sldId="389"/>
            <ac:spMk id="9" creationId="{DF030082-857B-4861-B166-14DA19162D1B}"/>
          </ac:spMkLst>
        </pc:spChg>
        <pc:spChg chg="add mod">
          <ac:chgData name="Thomas Uijtdewilligen" userId="S::t.uijtdewilligen@hoekschlyceum.nl::ef7a3cea-6a66-4513-bcc0-619dc1269eea" providerId="AD" clId="Web-{F0461B9E-0A37-52E5-7CBF-A5073EB3EED7}" dt="2021-02-08T08:39:50.266" v="188" actId="20577"/>
          <ac:spMkLst>
            <pc:docMk/>
            <pc:sldMk cId="4088121369" sldId="389"/>
            <ac:spMk id="10" creationId="{1067EAB7-3B72-42F0-B1A0-8BFBAF9EAF91}"/>
          </ac:spMkLst>
        </pc:spChg>
        <pc:picChg chg="add mod">
          <ac:chgData name="Thomas Uijtdewilligen" userId="S::t.uijtdewilligen@hoekschlyceum.nl::ef7a3cea-6a66-4513-bcc0-619dc1269eea" providerId="AD" clId="Web-{F0461B9E-0A37-52E5-7CBF-A5073EB3EED7}" dt="2021-02-08T08:39:56.719" v="190" actId="14100"/>
          <ac:picMkLst>
            <pc:docMk/>
            <pc:sldMk cId="4088121369" sldId="389"/>
            <ac:picMk id="6" creationId="{9117C8CE-D555-4937-A800-3DAE3DE87CC3}"/>
          </ac:picMkLst>
        </pc:picChg>
        <pc:picChg chg="del">
          <ac:chgData name="Thomas Uijtdewilligen" userId="S::t.uijtdewilligen@hoekschlyceum.nl::ef7a3cea-6a66-4513-bcc0-619dc1269eea" providerId="AD" clId="Web-{F0461B9E-0A37-52E5-7CBF-A5073EB3EED7}" dt="2021-02-08T08:37:55.045" v="140"/>
          <ac:picMkLst>
            <pc:docMk/>
            <pc:sldMk cId="4088121369" sldId="389"/>
            <ac:picMk id="7" creationId="{4E75BDA9-D33C-42C3-B67F-947ECD784CBC}"/>
          </ac:picMkLst>
        </pc:picChg>
        <pc:picChg chg="del">
          <ac:chgData name="Thomas Uijtdewilligen" userId="S::t.uijtdewilligen@hoekschlyceum.nl::ef7a3cea-6a66-4513-bcc0-619dc1269eea" providerId="AD" clId="Web-{F0461B9E-0A37-52E5-7CBF-A5073EB3EED7}" dt="2021-02-08T08:37:57.529" v="141"/>
          <ac:picMkLst>
            <pc:docMk/>
            <pc:sldMk cId="4088121369" sldId="389"/>
            <ac:picMk id="8" creationId="{28A234A4-D58A-4C69-A749-D9F4450A3914}"/>
          </ac:picMkLst>
        </pc:picChg>
      </pc:sldChg>
      <pc:sldChg chg="addSp delSp modSp">
        <pc:chgData name="Thomas Uijtdewilligen" userId="S::t.uijtdewilligen@hoekschlyceum.nl::ef7a3cea-6a66-4513-bcc0-619dc1269eea" providerId="AD" clId="Web-{F0461B9E-0A37-52E5-7CBF-A5073EB3EED7}" dt="2021-02-08T10:45:47.412" v="248" actId="14100"/>
        <pc:sldMkLst>
          <pc:docMk/>
          <pc:sldMk cId="325782908" sldId="392"/>
        </pc:sldMkLst>
        <pc:spChg chg="mod">
          <ac:chgData name="Thomas Uijtdewilligen" userId="S::t.uijtdewilligen@hoekschlyceum.nl::ef7a3cea-6a66-4513-bcc0-619dc1269eea" providerId="AD" clId="Web-{F0461B9E-0A37-52E5-7CBF-A5073EB3EED7}" dt="2021-02-08T08:40:43.266" v="196" actId="20577"/>
          <ac:spMkLst>
            <pc:docMk/>
            <pc:sldMk cId="325782908" sldId="392"/>
            <ac:spMk id="2" creationId="{3B8A9D64-39DD-49E0-AB75-1D520A83C65C}"/>
          </ac:spMkLst>
        </pc:spChg>
        <pc:spChg chg="mod">
          <ac:chgData name="Thomas Uijtdewilligen" userId="S::t.uijtdewilligen@hoekschlyceum.nl::ef7a3cea-6a66-4513-bcc0-619dc1269eea" providerId="AD" clId="Web-{F0461B9E-0A37-52E5-7CBF-A5073EB3EED7}" dt="2021-02-08T08:41:14.423" v="220" actId="14100"/>
          <ac:spMkLst>
            <pc:docMk/>
            <pc:sldMk cId="325782908" sldId="392"/>
            <ac:spMk id="3" creationId="{89D9D1B2-159D-440C-8751-3F62CB4E0F8C}"/>
          </ac:spMkLst>
        </pc:spChg>
        <pc:spChg chg="del">
          <ac:chgData name="Thomas Uijtdewilligen" userId="S::t.uijtdewilligen@hoekschlyceum.nl::ef7a3cea-6a66-4513-bcc0-619dc1269eea" providerId="AD" clId="Web-{F0461B9E-0A37-52E5-7CBF-A5073EB3EED7}" dt="2021-02-08T08:40:56.798" v="201"/>
          <ac:spMkLst>
            <pc:docMk/>
            <pc:sldMk cId="325782908" sldId="392"/>
            <ac:spMk id="12" creationId="{49BDC2CB-06E0-4013-9314-7A6738EB2D3E}"/>
          </ac:spMkLst>
        </pc:spChg>
        <pc:picChg chg="add mod">
          <ac:chgData name="Thomas Uijtdewilligen" userId="S::t.uijtdewilligen@hoekschlyceum.nl::ef7a3cea-6a66-4513-bcc0-619dc1269eea" providerId="AD" clId="Web-{F0461B9E-0A37-52E5-7CBF-A5073EB3EED7}" dt="2021-02-08T10:45:42.818" v="247" actId="1076"/>
          <ac:picMkLst>
            <pc:docMk/>
            <pc:sldMk cId="325782908" sldId="392"/>
            <ac:picMk id="6" creationId="{291D55EA-FD8C-4DD5-B399-ECBE31D48163}"/>
          </ac:picMkLst>
        </pc:picChg>
        <pc:picChg chg="del">
          <ac:chgData name="Thomas Uijtdewilligen" userId="S::t.uijtdewilligen@hoekschlyceum.nl::ef7a3cea-6a66-4513-bcc0-619dc1269eea" providerId="AD" clId="Web-{F0461B9E-0A37-52E5-7CBF-A5073EB3EED7}" dt="2021-02-08T08:40:48.970" v="198"/>
          <ac:picMkLst>
            <pc:docMk/>
            <pc:sldMk cId="325782908" sldId="392"/>
            <ac:picMk id="6" creationId="{47631C7F-E391-4C4A-8089-DC5825AF46A8}"/>
          </ac:picMkLst>
        </pc:picChg>
        <pc:picChg chg="add mod">
          <ac:chgData name="Thomas Uijtdewilligen" userId="S::t.uijtdewilligen@hoekschlyceum.nl::ef7a3cea-6a66-4513-bcc0-619dc1269eea" providerId="AD" clId="Web-{F0461B9E-0A37-52E5-7CBF-A5073EB3EED7}" dt="2021-02-08T10:45:47.412" v="248" actId="14100"/>
          <ac:picMkLst>
            <pc:docMk/>
            <pc:sldMk cId="325782908" sldId="392"/>
            <ac:picMk id="7" creationId="{61BD5B28-975A-490E-A9FD-7FC39A92B795}"/>
          </ac:picMkLst>
        </pc:picChg>
        <pc:picChg chg="del">
          <ac:chgData name="Thomas Uijtdewilligen" userId="S::t.uijtdewilligen@hoekschlyceum.nl::ef7a3cea-6a66-4513-bcc0-619dc1269eea" providerId="AD" clId="Web-{F0461B9E-0A37-52E5-7CBF-A5073EB3EED7}" dt="2021-02-08T08:40:46.891" v="197"/>
          <ac:picMkLst>
            <pc:docMk/>
            <pc:sldMk cId="325782908" sldId="392"/>
            <ac:picMk id="8" creationId="{28A234A4-D58A-4C69-A749-D9F4450A3914}"/>
          </ac:picMkLst>
        </pc:picChg>
        <pc:picChg chg="del">
          <ac:chgData name="Thomas Uijtdewilligen" userId="S::t.uijtdewilligen@hoekschlyceum.nl::ef7a3cea-6a66-4513-bcc0-619dc1269eea" providerId="AD" clId="Web-{F0461B9E-0A37-52E5-7CBF-A5073EB3EED7}" dt="2021-02-08T08:40:52.907" v="200"/>
          <ac:picMkLst>
            <pc:docMk/>
            <pc:sldMk cId="325782908" sldId="392"/>
            <ac:picMk id="10" creationId="{16D6A391-8E94-4E73-8E4A-24B131859B6A}"/>
          </ac:picMkLst>
        </pc:picChg>
        <pc:picChg chg="del">
          <ac:chgData name="Thomas Uijtdewilligen" userId="S::t.uijtdewilligen@hoekschlyceum.nl::ef7a3cea-6a66-4513-bcc0-619dc1269eea" providerId="AD" clId="Web-{F0461B9E-0A37-52E5-7CBF-A5073EB3EED7}" dt="2021-02-08T08:40:50.924" v="199"/>
          <ac:picMkLst>
            <pc:docMk/>
            <pc:sldMk cId="325782908" sldId="392"/>
            <ac:picMk id="11" creationId="{9B8372A3-0919-476D-837E-7D6CB6EB5D27}"/>
          </ac:picMkLst>
        </pc:picChg>
        <pc:picChg chg="add mod">
          <ac:chgData name="Thomas Uijtdewilligen" userId="S::t.uijtdewilligen@hoekschlyceum.nl::ef7a3cea-6a66-4513-bcc0-619dc1269eea" providerId="AD" clId="Web-{F0461B9E-0A37-52E5-7CBF-A5073EB3EED7}" dt="2021-02-08T10:45:34.083" v="241" actId="1076"/>
          <ac:picMkLst>
            <pc:docMk/>
            <pc:sldMk cId="325782908" sldId="392"/>
            <ac:picMk id="14" creationId="{B2060936-34D0-4943-A200-1D595BBB040B}"/>
          </ac:picMkLst>
        </pc:picChg>
      </pc:sldChg>
      <pc:sldChg chg="addSp delSp modSp new">
        <pc:chgData name="Thomas Uijtdewilligen" userId="S::t.uijtdewilligen@hoekschlyceum.nl::ef7a3cea-6a66-4513-bcc0-619dc1269eea" providerId="AD" clId="Web-{F0461B9E-0A37-52E5-7CBF-A5073EB3EED7}" dt="2021-02-08T12:39:08.475" v="299"/>
        <pc:sldMkLst>
          <pc:docMk/>
          <pc:sldMk cId="1536098310" sldId="393"/>
        </pc:sldMkLst>
        <pc:spChg chg="mod">
          <ac:chgData name="Thomas Uijtdewilligen" userId="S::t.uijtdewilligen@hoekschlyceum.nl::ef7a3cea-6a66-4513-bcc0-619dc1269eea" providerId="AD" clId="Web-{F0461B9E-0A37-52E5-7CBF-A5073EB3EED7}" dt="2021-02-08T12:37:20.364" v="264" actId="1076"/>
          <ac:spMkLst>
            <pc:docMk/>
            <pc:sldMk cId="1536098310" sldId="393"/>
            <ac:spMk id="2" creationId="{7AFA0848-349C-420A-9389-7E3BDF4DBE11}"/>
          </ac:spMkLst>
        </pc:spChg>
        <pc:spChg chg="mod">
          <ac:chgData name="Thomas Uijtdewilligen" userId="S::t.uijtdewilligen@hoekschlyceum.nl::ef7a3cea-6a66-4513-bcc0-619dc1269eea" providerId="AD" clId="Web-{F0461B9E-0A37-52E5-7CBF-A5073EB3EED7}" dt="2021-02-08T12:37:17.552" v="263" actId="1076"/>
          <ac:spMkLst>
            <pc:docMk/>
            <pc:sldMk cId="1536098310" sldId="393"/>
            <ac:spMk id="3" creationId="{1D537AD7-C776-48C4-B0CD-B9DA4AED3148}"/>
          </ac:spMkLst>
        </pc:spChg>
        <pc:spChg chg="add del mod">
          <ac:chgData name="Thomas Uijtdewilligen" userId="S::t.uijtdewilligen@hoekschlyceum.nl::ef7a3cea-6a66-4513-bcc0-619dc1269eea" providerId="AD" clId="Web-{F0461B9E-0A37-52E5-7CBF-A5073EB3EED7}" dt="2021-02-08T12:39:08.475" v="299"/>
          <ac:spMkLst>
            <pc:docMk/>
            <pc:sldMk cId="1536098310" sldId="393"/>
            <ac:spMk id="7" creationId="{0D59D168-97F5-4B09-B16E-71F54197B7F6}"/>
          </ac:spMkLst>
        </pc:spChg>
        <pc:spChg chg="add mod">
          <ac:chgData name="Thomas Uijtdewilligen" userId="S::t.uijtdewilligen@hoekschlyceum.nl::ef7a3cea-6a66-4513-bcc0-619dc1269eea" providerId="AD" clId="Web-{F0461B9E-0A37-52E5-7CBF-A5073EB3EED7}" dt="2021-02-08T12:39:03.147" v="297" actId="1076"/>
          <ac:spMkLst>
            <pc:docMk/>
            <pc:sldMk cId="1536098310" sldId="393"/>
            <ac:spMk id="8" creationId="{05A0A459-5B4C-4568-B071-55F0D711A2FC}"/>
          </ac:spMkLst>
        </pc:spChg>
        <pc:picChg chg="add mod">
          <ac:chgData name="Thomas Uijtdewilligen" userId="S::t.uijtdewilligen@hoekschlyceum.nl::ef7a3cea-6a66-4513-bcc0-619dc1269eea" providerId="AD" clId="Web-{F0461B9E-0A37-52E5-7CBF-A5073EB3EED7}" dt="2021-02-08T12:37:54.349" v="272" actId="1076"/>
          <ac:picMkLst>
            <pc:docMk/>
            <pc:sldMk cId="1536098310" sldId="393"/>
            <ac:picMk id="6" creationId="{D3BCBBB3-F2CF-49A7-9C21-46DCFDFA8C10}"/>
          </ac:picMkLst>
        </pc:picChg>
      </pc:sldChg>
    </pc:docChg>
  </pc:docChgLst>
  <pc:docChgLst>
    <pc:chgData name="Thomas Uijtdewilligen" userId="S::t.uijtdewilligen@hoekschlyceum.nl::ef7a3cea-6a66-4513-bcc0-619dc1269eea" providerId="AD" clId="Web-{F5E4BAF5-AED1-C711-2330-2AC58429B541}"/>
    <pc:docChg chg="addSld delSld modSld sldOrd">
      <pc:chgData name="Thomas Uijtdewilligen" userId="S::t.uijtdewilligen@hoekschlyceum.nl::ef7a3cea-6a66-4513-bcc0-619dc1269eea" providerId="AD" clId="Web-{F5E4BAF5-AED1-C711-2330-2AC58429B541}" dt="2021-01-11T14:57:59.481" v="1327" actId="20577"/>
      <pc:docMkLst>
        <pc:docMk/>
      </pc:docMkLst>
      <pc:sldChg chg="modSp">
        <pc:chgData name="Thomas Uijtdewilligen" userId="S::t.uijtdewilligen@hoekschlyceum.nl::ef7a3cea-6a66-4513-bcc0-619dc1269eea" providerId="AD" clId="Web-{F5E4BAF5-AED1-C711-2330-2AC58429B541}" dt="2021-01-11T14:57:07.324" v="1262" actId="20577"/>
        <pc:sldMkLst>
          <pc:docMk/>
          <pc:sldMk cId="948481580" sldId="256"/>
        </pc:sldMkLst>
        <pc:spChg chg="mod">
          <ac:chgData name="Thomas Uijtdewilligen" userId="S::t.uijtdewilligen@hoekschlyceum.nl::ef7a3cea-6a66-4513-bcc0-619dc1269eea" providerId="AD" clId="Web-{F5E4BAF5-AED1-C711-2330-2AC58429B541}" dt="2021-01-11T14:57:07.324" v="1262" actId="20577"/>
          <ac:spMkLst>
            <pc:docMk/>
            <pc:sldMk cId="948481580" sldId="256"/>
            <ac:spMk id="2" creationId="{92AC20E1-DF27-4C4B-A7BB-6372681A90F1}"/>
          </ac:spMkLst>
        </pc:spChg>
      </pc:sldChg>
      <pc:sldChg chg="modSp">
        <pc:chgData name="Thomas Uijtdewilligen" userId="S::t.uijtdewilligen@hoekschlyceum.nl::ef7a3cea-6a66-4513-bcc0-619dc1269eea" providerId="AD" clId="Web-{F5E4BAF5-AED1-C711-2330-2AC58429B541}" dt="2021-01-11T14:51:30.022" v="1076" actId="20577"/>
        <pc:sldMkLst>
          <pc:docMk/>
          <pc:sldMk cId="4131560075" sldId="298"/>
        </pc:sldMkLst>
        <pc:spChg chg="mod">
          <ac:chgData name="Thomas Uijtdewilligen" userId="S::t.uijtdewilligen@hoekschlyceum.nl::ef7a3cea-6a66-4513-bcc0-619dc1269eea" providerId="AD" clId="Web-{F5E4BAF5-AED1-C711-2330-2AC58429B541}" dt="2021-01-11T14:51:30.022" v="1076" actId="20577"/>
          <ac:spMkLst>
            <pc:docMk/>
            <pc:sldMk cId="4131560075" sldId="298"/>
            <ac:spMk id="2" creationId="{00000000-0000-0000-0000-000000000000}"/>
          </ac:spMkLst>
        </pc:spChg>
      </pc:sldChg>
      <pc:sldChg chg="modSp">
        <pc:chgData name="Thomas Uijtdewilligen" userId="S::t.uijtdewilligen@hoekschlyceum.nl::ef7a3cea-6a66-4513-bcc0-619dc1269eea" providerId="AD" clId="Web-{F5E4BAF5-AED1-C711-2330-2AC58429B541}" dt="2021-01-11T14:39:59.324" v="554" actId="20577"/>
        <pc:sldMkLst>
          <pc:docMk/>
          <pc:sldMk cId="387555519" sldId="323"/>
        </pc:sldMkLst>
        <pc:spChg chg="mod">
          <ac:chgData name="Thomas Uijtdewilligen" userId="S::t.uijtdewilligen@hoekschlyceum.nl::ef7a3cea-6a66-4513-bcc0-619dc1269eea" providerId="AD" clId="Web-{F5E4BAF5-AED1-C711-2330-2AC58429B541}" dt="2021-01-11T14:36:44.603" v="127" actId="20577"/>
          <ac:spMkLst>
            <pc:docMk/>
            <pc:sldMk cId="387555519" sldId="323"/>
            <ac:spMk id="2" creationId="{50B449F1-D80C-416A-9425-0E71636ADE33}"/>
          </ac:spMkLst>
        </pc:spChg>
        <pc:spChg chg="mod">
          <ac:chgData name="Thomas Uijtdewilligen" userId="S::t.uijtdewilligen@hoekschlyceum.nl::ef7a3cea-6a66-4513-bcc0-619dc1269eea" providerId="AD" clId="Web-{F5E4BAF5-AED1-C711-2330-2AC58429B541}" dt="2021-01-11T14:39:59.324" v="554" actId="20577"/>
          <ac:spMkLst>
            <pc:docMk/>
            <pc:sldMk cId="387555519" sldId="323"/>
            <ac:spMk id="6" creationId="{CAE48450-CF82-41E3-AFD3-277DFAA2D54C}"/>
          </ac:spMkLst>
        </pc:spChg>
      </pc:sldChg>
      <pc:sldChg chg="modSp">
        <pc:chgData name="Thomas Uijtdewilligen" userId="S::t.uijtdewilligen@hoekschlyceum.nl::ef7a3cea-6a66-4513-bcc0-619dc1269eea" providerId="AD" clId="Web-{F5E4BAF5-AED1-C711-2330-2AC58429B541}" dt="2021-01-11T14:36:34.477" v="120" actId="20577"/>
        <pc:sldMkLst>
          <pc:docMk/>
          <pc:sldMk cId="1423324911" sldId="331"/>
        </pc:sldMkLst>
        <pc:spChg chg="mod">
          <ac:chgData name="Thomas Uijtdewilligen" userId="S::t.uijtdewilligen@hoekschlyceum.nl::ef7a3cea-6a66-4513-bcc0-619dc1269eea" providerId="AD" clId="Web-{F5E4BAF5-AED1-C711-2330-2AC58429B541}" dt="2021-01-11T14:36:34.477" v="120" actId="20577"/>
          <ac:spMkLst>
            <pc:docMk/>
            <pc:sldMk cId="1423324911" sldId="331"/>
            <ac:spMk id="3" creationId="{03D40C51-A133-4437-B089-A405A825D0F8}"/>
          </ac:spMkLst>
        </pc:spChg>
      </pc:sldChg>
      <pc:sldChg chg="modSp">
        <pc:chgData name="Thomas Uijtdewilligen" userId="S::t.uijtdewilligen@hoekschlyceum.nl::ef7a3cea-6a66-4513-bcc0-619dc1269eea" providerId="AD" clId="Web-{F5E4BAF5-AED1-C711-2330-2AC58429B541}" dt="2021-01-11T14:57:38.590" v="1276" actId="20577"/>
        <pc:sldMkLst>
          <pc:docMk/>
          <pc:sldMk cId="796811259" sldId="332"/>
        </pc:sldMkLst>
        <pc:spChg chg="mod">
          <ac:chgData name="Thomas Uijtdewilligen" userId="S::t.uijtdewilligen@hoekschlyceum.nl::ef7a3cea-6a66-4513-bcc0-619dc1269eea" providerId="AD" clId="Web-{F5E4BAF5-AED1-C711-2330-2AC58429B541}" dt="2021-01-11T14:57:38.590" v="1276" actId="20577"/>
          <ac:spMkLst>
            <pc:docMk/>
            <pc:sldMk cId="796811259" sldId="332"/>
            <ac:spMk id="2" creationId="{71C8CB0E-CD9A-4535-85D2-71FC38875D64}"/>
          </ac:spMkLst>
        </pc:spChg>
        <pc:spChg chg="mod">
          <ac:chgData name="Thomas Uijtdewilligen" userId="S::t.uijtdewilligen@hoekschlyceum.nl::ef7a3cea-6a66-4513-bcc0-619dc1269eea" providerId="AD" clId="Web-{F5E4BAF5-AED1-C711-2330-2AC58429B541}" dt="2021-01-11T14:57:34.137" v="1267" actId="20577"/>
          <ac:spMkLst>
            <pc:docMk/>
            <pc:sldMk cId="796811259" sldId="332"/>
            <ac:spMk id="3" creationId="{03D40C51-A133-4437-B089-A405A825D0F8}"/>
          </ac:spMkLst>
        </pc:spChg>
      </pc:sldChg>
      <pc:sldChg chg="modSp add del">
        <pc:chgData name="Thomas Uijtdewilligen" userId="S::t.uijtdewilligen@hoekschlyceum.nl::ef7a3cea-6a66-4513-bcc0-619dc1269eea" providerId="AD" clId="Web-{F5E4BAF5-AED1-C711-2330-2AC58429B541}" dt="2021-01-11T14:55:42.979" v="1213" actId="20577"/>
        <pc:sldMkLst>
          <pc:docMk/>
          <pc:sldMk cId="3161811504" sldId="334"/>
        </pc:sldMkLst>
        <pc:spChg chg="mod">
          <ac:chgData name="Thomas Uijtdewilligen" userId="S::t.uijtdewilligen@hoekschlyceum.nl::ef7a3cea-6a66-4513-bcc0-619dc1269eea" providerId="AD" clId="Web-{F5E4BAF5-AED1-C711-2330-2AC58429B541}" dt="2021-01-11T14:55:42.979" v="1213" actId="20577"/>
          <ac:spMkLst>
            <pc:docMk/>
            <pc:sldMk cId="3161811504" sldId="334"/>
            <ac:spMk id="3" creationId="{A0A965C2-42BF-470D-9F74-57ACDFE67756}"/>
          </ac:spMkLst>
        </pc:spChg>
      </pc:sldChg>
      <pc:sldChg chg="del">
        <pc:chgData name="Thomas Uijtdewilligen" userId="S::t.uijtdewilligen@hoekschlyceum.nl::ef7a3cea-6a66-4513-bcc0-619dc1269eea" providerId="AD" clId="Web-{F5E4BAF5-AED1-C711-2330-2AC58429B541}" dt="2021-01-11T14:54:08.900" v="1136"/>
        <pc:sldMkLst>
          <pc:docMk/>
          <pc:sldMk cId="2460140987" sldId="338"/>
        </pc:sldMkLst>
      </pc:sldChg>
      <pc:sldChg chg="del">
        <pc:chgData name="Thomas Uijtdewilligen" userId="S::t.uijtdewilligen@hoekschlyceum.nl::ef7a3cea-6a66-4513-bcc0-619dc1269eea" providerId="AD" clId="Web-{F5E4BAF5-AED1-C711-2330-2AC58429B541}" dt="2021-01-11T14:40:09.215" v="557"/>
        <pc:sldMkLst>
          <pc:docMk/>
          <pc:sldMk cId="1820762296" sldId="353"/>
        </pc:sldMkLst>
      </pc:sldChg>
      <pc:sldChg chg="modSp">
        <pc:chgData name="Thomas Uijtdewilligen" userId="S::t.uijtdewilligen@hoekschlyceum.nl::ef7a3cea-6a66-4513-bcc0-619dc1269eea" providerId="AD" clId="Web-{F5E4BAF5-AED1-C711-2330-2AC58429B541}" dt="2021-01-11T14:53:11.774" v="1125"/>
        <pc:sldMkLst>
          <pc:docMk/>
          <pc:sldMk cId="1438090215" sldId="360"/>
        </pc:sldMkLst>
        <pc:graphicFrameChg chg="mod modGraphic">
          <ac:chgData name="Thomas Uijtdewilligen" userId="S::t.uijtdewilligen@hoekschlyceum.nl::ef7a3cea-6a66-4513-bcc0-619dc1269eea" providerId="AD" clId="Web-{F5E4BAF5-AED1-C711-2330-2AC58429B541}" dt="2021-01-11T14:53:11.774" v="1125"/>
          <ac:graphicFrameMkLst>
            <pc:docMk/>
            <pc:sldMk cId="1438090215" sldId="360"/>
            <ac:graphicFrameMk id="5" creationId="{4BA52588-A236-4344-A3CD-8FC88D36B4B8}"/>
          </ac:graphicFrameMkLst>
        </pc:graphicFrameChg>
      </pc:sldChg>
      <pc:sldChg chg="del">
        <pc:chgData name="Thomas Uijtdewilligen" userId="S::t.uijtdewilligen@hoekschlyceum.nl::ef7a3cea-6a66-4513-bcc0-619dc1269eea" providerId="AD" clId="Web-{F5E4BAF5-AED1-C711-2330-2AC58429B541}" dt="2021-01-11T14:35:04.601" v="9"/>
        <pc:sldMkLst>
          <pc:docMk/>
          <pc:sldMk cId="2056564879" sldId="362"/>
        </pc:sldMkLst>
      </pc:sldChg>
      <pc:sldChg chg="modSp">
        <pc:chgData name="Thomas Uijtdewilligen" userId="S::t.uijtdewilligen@hoekschlyceum.nl::ef7a3cea-6a66-4513-bcc0-619dc1269eea" providerId="AD" clId="Web-{F5E4BAF5-AED1-C711-2330-2AC58429B541}" dt="2021-01-11T14:57:58.950" v="1325" actId="20577"/>
        <pc:sldMkLst>
          <pc:docMk/>
          <pc:sldMk cId="2651790496" sldId="366"/>
        </pc:sldMkLst>
        <pc:spChg chg="mod">
          <ac:chgData name="Thomas Uijtdewilligen" userId="S::t.uijtdewilligen@hoekschlyceum.nl::ef7a3cea-6a66-4513-bcc0-619dc1269eea" providerId="AD" clId="Web-{F5E4BAF5-AED1-C711-2330-2AC58429B541}" dt="2021-01-11T14:57:58.950" v="1325" actId="20577"/>
          <ac:spMkLst>
            <pc:docMk/>
            <pc:sldMk cId="2651790496" sldId="366"/>
            <ac:spMk id="2" creationId="{92AC20E1-DF27-4C4B-A7BB-6372681A90F1}"/>
          </ac:spMkLst>
        </pc:spChg>
      </pc:sldChg>
      <pc:sldChg chg="ord">
        <pc:chgData name="Thomas Uijtdewilligen" userId="S::t.uijtdewilligen@hoekschlyceum.nl::ef7a3cea-6a66-4513-bcc0-619dc1269eea" providerId="AD" clId="Web-{F5E4BAF5-AED1-C711-2330-2AC58429B541}" dt="2021-01-11T14:56:32.402" v="1218"/>
        <pc:sldMkLst>
          <pc:docMk/>
          <pc:sldMk cId="653467976" sldId="374"/>
        </pc:sldMkLst>
      </pc:sldChg>
      <pc:sldChg chg="del">
        <pc:chgData name="Thomas Uijtdewilligen" userId="S::t.uijtdewilligen@hoekschlyceum.nl::ef7a3cea-6a66-4513-bcc0-619dc1269eea" providerId="AD" clId="Web-{F5E4BAF5-AED1-C711-2330-2AC58429B541}" dt="2021-01-11T14:54:22.525" v="1139"/>
        <pc:sldMkLst>
          <pc:docMk/>
          <pc:sldMk cId="1061500478" sldId="375"/>
        </pc:sldMkLst>
      </pc:sldChg>
      <pc:sldChg chg="del">
        <pc:chgData name="Thomas Uijtdewilligen" userId="S::t.uijtdewilligen@hoekschlyceum.nl::ef7a3cea-6a66-4513-bcc0-619dc1269eea" providerId="AD" clId="Web-{F5E4BAF5-AED1-C711-2330-2AC58429B541}" dt="2021-01-11T14:54:18.837" v="1138"/>
        <pc:sldMkLst>
          <pc:docMk/>
          <pc:sldMk cId="873659958" sldId="377"/>
        </pc:sldMkLst>
      </pc:sldChg>
      <pc:sldChg chg="del">
        <pc:chgData name="Thomas Uijtdewilligen" userId="S::t.uijtdewilligen@hoekschlyceum.nl::ef7a3cea-6a66-4513-bcc0-619dc1269eea" providerId="AD" clId="Web-{F5E4BAF5-AED1-C711-2330-2AC58429B541}" dt="2021-01-11T14:54:16.650" v="1137"/>
        <pc:sldMkLst>
          <pc:docMk/>
          <pc:sldMk cId="4281347689" sldId="378"/>
        </pc:sldMkLst>
      </pc:sldChg>
      <pc:sldChg chg="modSp">
        <pc:chgData name="Thomas Uijtdewilligen" userId="S::t.uijtdewilligen@hoekschlyceum.nl::ef7a3cea-6a66-4513-bcc0-619dc1269eea" providerId="AD" clId="Web-{F5E4BAF5-AED1-C711-2330-2AC58429B541}" dt="2021-01-11T14:52:58.149" v="1108" actId="20577"/>
        <pc:sldMkLst>
          <pc:docMk/>
          <pc:sldMk cId="2462438732" sldId="379"/>
        </pc:sldMkLst>
        <pc:spChg chg="mod">
          <ac:chgData name="Thomas Uijtdewilligen" userId="S::t.uijtdewilligen@hoekschlyceum.nl::ef7a3cea-6a66-4513-bcc0-619dc1269eea" providerId="AD" clId="Web-{F5E4BAF5-AED1-C711-2330-2AC58429B541}" dt="2021-01-11T14:52:58.149" v="1108" actId="20577"/>
          <ac:spMkLst>
            <pc:docMk/>
            <pc:sldMk cId="2462438732" sldId="379"/>
            <ac:spMk id="3" creationId="{4FFC5243-48C8-43A8-B586-A4159E0021CB}"/>
          </ac:spMkLst>
        </pc:spChg>
      </pc:sldChg>
      <pc:sldChg chg="del">
        <pc:chgData name="Thomas Uijtdewilligen" userId="S::t.uijtdewilligen@hoekschlyceum.nl::ef7a3cea-6a66-4513-bcc0-619dc1269eea" providerId="AD" clId="Web-{F5E4BAF5-AED1-C711-2330-2AC58429B541}" dt="2021-01-11T14:40:13.262" v="558"/>
        <pc:sldMkLst>
          <pc:docMk/>
          <pc:sldMk cId="2917760608" sldId="381"/>
        </pc:sldMkLst>
      </pc:sldChg>
      <pc:sldChg chg="addSp delSp modSp new">
        <pc:chgData name="Thomas Uijtdewilligen" userId="S::t.uijtdewilligen@hoekschlyceum.nl::ef7a3cea-6a66-4513-bcc0-619dc1269eea" providerId="AD" clId="Web-{F5E4BAF5-AED1-C711-2330-2AC58429B541}" dt="2021-01-11T14:51:19.772" v="1059" actId="14100"/>
        <pc:sldMkLst>
          <pc:docMk/>
          <pc:sldMk cId="1616896374" sldId="383"/>
        </pc:sldMkLst>
        <pc:spChg chg="mod">
          <ac:chgData name="Thomas Uijtdewilligen" userId="S::t.uijtdewilligen@hoekschlyceum.nl::ef7a3cea-6a66-4513-bcc0-619dc1269eea" providerId="AD" clId="Web-{F5E4BAF5-AED1-C711-2330-2AC58429B541}" dt="2021-01-11T14:40:37.637" v="582" actId="1076"/>
          <ac:spMkLst>
            <pc:docMk/>
            <pc:sldMk cId="1616896374" sldId="383"/>
            <ac:spMk id="2" creationId="{3972374A-00C4-49F0-BB5E-673656DE706D}"/>
          </ac:spMkLst>
        </pc:spChg>
        <pc:spChg chg="mod">
          <ac:chgData name="Thomas Uijtdewilligen" userId="S::t.uijtdewilligen@hoekschlyceum.nl::ef7a3cea-6a66-4513-bcc0-619dc1269eea" providerId="AD" clId="Web-{F5E4BAF5-AED1-C711-2330-2AC58429B541}" dt="2021-01-11T14:47:27.315" v="791" actId="1076"/>
          <ac:spMkLst>
            <pc:docMk/>
            <pc:sldMk cId="1616896374" sldId="383"/>
            <ac:spMk id="3" creationId="{28616DEE-1A49-41EB-933E-D6B76658EA2F}"/>
          </ac:spMkLst>
        </pc:spChg>
        <pc:spChg chg="add mod">
          <ac:chgData name="Thomas Uijtdewilligen" userId="S::t.uijtdewilligen@hoekschlyceum.nl::ef7a3cea-6a66-4513-bcc0-619dc1269eea" providerId="AD" clId="Web-{F5E4BAF5-AED1-C711-2330-2AC58429B541}" dt="2021-01-11T14:49:18.270" v="948" actId="14100"/>
          <ac:spMkLst>
            <pc:docMk/>
            <pc:sldMk cId="1616896374" sldId="383"/>
            <ac:spMk id="6" creationId="{9536210B-A634-4FAB-AD47-6BD9A7FA18AC}"/>
          </ac:spMkLst>
        </pc:spChg>
        <pc:spChg chg="add del">
          <ac:chgData name="Thomas Uijtdewilligen" userId="S::t.uijtdewilligen@hoekschlyceum.nl::ef7a3cea-6a66-4513-bcc0-619dc1269eea" providerId="AD" clId="Web-{F5E4BAF5-AED1-C711-2330-2AC58429B541}" dt="2021-01-11T14:47:37.628" v="795"/>
          <ac:spMkLst>
            <pc:docMk/>
            <pc:sldMk cId="1616896374" sldId="383"/>
            <ac:spMk id="7" creationId="{BF076FBA-55D2-4414-B11D-EEFA1D9A0A6E}"/>
          </ac:spMkLst>
        </pc:spChg>
        <pc:spChg chg="add mod">
          <ac:chgData name="Thomas Uijtdewilligen" userId="S::t.uijtdewilligen@hoekschlyceum.nl::ef7a3cea-6a66-4513-bcc0-619dc1269eea" providerId="AD" clId="Web-{F5E4BAF5-AED1-C711-2330-2AC58429B541}" dt="2021-01-11T14:49:54.943" v="1050" actId="20577"/>
          <ac:spMkLst>
            <pc:docMk/>
            <pc:sldMk cId="1616896374" sldId="383"/>
            <ac:spMk id="8" creationId="{ABC04EEB-6177-4900-A553-016BC5E4393B}"/>
          </ac:spMkLst>
        </pc:spChg>
        <pc:picChg chg="add mod">
          <ac:chgData name="Thomas Uijtdewilligen" userId="S::t.uijtdewilligen@hoekschlyceum.nl::ef7a3cea-6a66-4513-bcc0-619dc1269eea" providerId="AD" clId="Web-{F5E4BAF5-AED1-C711-2330-2AC58429B541}" dt="2021-01-11T14:50:26.381" v="1055" actId="14100"/>
          <ac:picMkLst>
            <pc:docMk/>
            <pc:sldMk cId="1616896374" sldId="383"/>
            <ac:picMk id="9" creationId="{E6885F19-0A4F-407A-A41C-283738E6B50C}"/>
          </ac:picMkLst>
        </pc:picChg>
        <pc:picChg chg="add mod">
          <ac:chgData name="Thomas Uijtdewilligen" userId="S::t.uijtdewilligen@hoekschlyceum.nl::ef7a3cea-6a66-4513-bcc0-619dc1269eea" providerId="AD" clId="Web-{F5E4BAF5-AED1-C711-2330-2AC58429B541}" dt="2021-01-11T14:51:19.772" v="1059" actId="14100"/>
          <ac:picMkLst>
            <pc:docMk/>
            <pc:sldMk cId="1616896374" sldId="383"/>
            <ac:picMk id="10" creationId="{8449967F-E51A-4767-8426-3947B4354E3C}"/>
          </ac:picMkLst>
        </pc:picChg>
      </pc:sldChg>
      <pc:sldChg chg="del">
        <pc:chgData name="Thomas Uijtdewilligen" userId="S::t.uijtdewilligen@hoekschlyceum.nl::ef7a3cea-6a66-4513-bcc0-619dc1269eea" providerId="AD" clId="Web-{F5E4BAF5-AED1-C711-2330-2AC58429B541}" dt="2021-01-11T14:40:16.512" v="559"/>
        <pc:sldMkLst>
          <pc:docMk/>
          <pc:sldMk cId="3474420616" sldId="383"/>
        </pc:sldMkLst>
      </pc:sldChg>
      <pc:sldChg chg="addSp modSp new mod setBg">
        <pc:chgData name="Thomas Uijtdewilligen" userId="S::t.uijtdewilligen@hoekschlyceum.nl::ef7a3cea-6a66-4513-bcc0-619dc1269eea" providerId="AD" clId="Web-{F5E4BAF5-AED1-C711-2330-2AC58429B541}" dt="2021-01-11T14:46:41.268" v="731" actId="20577"/>
        <pc:sldMkLst>
          <pc:docMk/>
          <pc:sldMk cId="2141886720" sldId="384"/>
        </pc:sldMkLst>
        <pc:spChg chg="mod">
          <ac:chgData name="Thomas Uijtdewilligen" userId="S::t.uijtdewilligen@hoekschlyceum.nl::ef7a3cea-6a66-4513-bcc0-619dc1269eea" providerId="AD" clId="Web-{F5E4BAF5-AED1-C711-2330-2AC58429B541}" dt="2021-01-11T14:46:41.268" v="731" actId="20577"/>
          <ac:spMkLst>
            <pc:docMk/>
            <pc:sldMk cId="2141886720" sldId="384"/>
            <ac:spMk id="2" creationId="{9A777239-5E2A-483B-873E-6B3FB377927E}"/>
          </ac:spMkLst>
        </pc:spChg>
        <pc:spChg chg="mod">
          <ac:chgData name="Thomas Uijtdewilligen" userId="S::t.uijtdewilligen@hoekschlyceum.nl::ef7a3cea-6a66-4513-bcc0-619dc1269eea" providerId="AD" clId="Web-{F5E4BAF5-AED1-C711-2330-2AC58429B541}" dt="2021-01-11T14:46:34.205" v="730"/>
          <ac:spMkLst>
            <pc:docMk/>
            <pc:sldMk cId="2141886720" sldId="384"/>
            <ac:spMk id="3" creationId="{46AA677D-A39B-4957-848C-8A22F734576F}"/>
          </ac:spMkLst>
        </pc:spChg>
        <pc:spChg chg="mod">
          <ac:chgData name="Thomas Uijtdewilligen" userId="S::t.uijtdewilligen@hoekschlyceum.nl::ef7a3cea-6a66-4513-bcc0-619dc1269eea" providerId="AD" clId="Web-{F5E4BAF5-AED1-C711-2330-2AC58429B541}" dt="2021-01-11T14:46:34.205" v="730"/>
          <ac:spMkLst>
            <pc:docMk/>
            <pc:sldMk cId="2141886720" sldId="384"/>
            <ac:spMk id="4" creationId="{F5F85D8F-9287-421E-81F9-8D040C84CCC2}"/>
          </ac:spMkLst>
        </pc:spChg>
        <pc:spChg chg="mod">
          <ac:chgData name="Thomas Uijtdewilligen" userId="S::t.uijtdewilligen@hoekschlyceum.nl::ef7a3cea-6a66-4513-bcc0-619dc1269eea" providerId="AD" clId="Web-{F5E4BAF5-AED1-C711-2330-2AC58429B541}" dt="2021-01-11T14:46:34.205" v="730"/>
          <ac:spMkLst>
            <pc:docMk/>
            <pc:sldMk cId="2141886720" sldId="384"/>
            <ac:spMk id="5" creationId="{98A64342-5633-42FF-8AEC-C0435DCC8D60}"/>
          </ac:spMkLst>
        </pc:spChg>
        <pc:picChg chg="add mod ord">
          <ac:chgData name="Thomas Uijtdewilligen" userId="S::t.uijtdewilligen@hoekschlyceum.nl::ef7a3cea-6a66-4513-bcc0-619dc1269eea" providerId="AD" clId="Web-{F5E4BAF5-AED1-C711-2330-2AC58429B541}" dt="2021-01-11T14:46:34.205" v="730"/>
          <ac:picMkLst>
            <pc:docMk/>
            <pc:sldMk cId="2141886720" sldId="384"/>
            <ac:picMk id="6" creationId="{DC14C484-5EE2-4D53-8C07-1397D2CFFEFB}"/>
          </ac:picMkLst>
        </pc:picChg>
        <pc:picChg chg="add mod ord">
          <ac:chgData name="Thomas Uijtdewilligen" userId="S::t.uijtdewilligen@hoekschlyceum.nl::ef7a3cea-6a66-4513-bcc0-619dc1269eea" providerId="AD" clId="Web-{F5E4BAF5-AED1-C711-2330-2AC58429B541}" dt="2021-01-11T14:46:34.205" v="730"/>
          <ac:picMkLst>
            <pc:docMk/>
            <pc:sldMk cId="2141886720" sldId="384"/>
            <ac:picMk id="7" creationId="{0B328F0E-B427-4234-B74C-5203ED81EF5C}"/>
          </ac:picMkLst>
        </pc:picChg>
      </pc:sldChg>
      <pc:sldChg chg="modSp add ord replId">
        <pc:chgData name="Thomas Uijtdewilligen" userId="S::t.uijtdewilligen@hoekschlyceum.nl::ef7a3cea-6a66-4513-bcc0-619dc1269eea" providerId="AD" clId="Web-{F5E4BAF5-AED1-C711-2330-2AC58429B541}" dt="2021-01-11T14:54:05.540" v="1135"/>
        <pc:sldMkLst>
          <pc:docMk/>
          <pc:sldMk cId="2681734155" sldId="385"/>
        </pc:sldMkLst>
        <pc:spChg chg="mod">
          <ac:chgData name="Thomas Uijtdewilligen" userId="S::t.uijtdewilligen@hoekschlyceum.nl::ef7a3cea-6a66-4513-bcc0-619dc1269eea" providerId="AD" clId="Web-{F5E4BAF5-AED1-C711-2330-2AC58429B541}" dt="2021-01-11T14:53:55.274" v="1131" actId="20577"/>
          <ac:spMkLst>
            <pc:docMk/>
            <pc:sldMk cId="2681734155" sldId="385"/>
            <ac:spMk id="3" creationId="{4FFC5243-48C8-43A8-B586-A4159E0021CB}"/>
          </ac:spMkLst>
        </pc:spChg>
      </pc:sldChg>
      <pc:sldChg chg="add del replId">
        <pc:chgData name="Thomas Uijtdewilligen" userId="S::t.uijtdewilligen@hoekschlyceum.nl::ef7a3cea-6a66-4513-bcc0-619dc1269eea" providerId="AD" clId="Web-{F5E4BAF5-AED1-C711-2330-2AC58429B541}" dt="2021-01-11T14:56:25.605" v="1217"/>
        <pc:sldMkLst>
          <pc:docMk/>
          <pc:sldMk cId="4067726916" sldId="386"/>
        </pc:sldMkLst>
      </pc:sldChg>
    </pc:docChg>
  </pc:docChgLst>
  <pc:docChgLst>
    <pc:chgData name="Thomas Uijtdewilligen" userId="S::t.uijtdewilligen@hoekschlyceum.nl::ef7a3cea-6a66-4513-bcc0-619dc1269eea" providerId="AD" clId="Web-{19B2C285-40C3-4EC7-707B-E71D9EC5213A}"/>
    <pc:docChg chg="addSld delSld modSld sldOrd">
      <pc:chgData name="Thomas Uijtdewilligen" userId="S::t.uijtdewilligen@hoekschlyceum.nl::ef7a3cea-6a66-4513-bcc0-619dc1269eea" providerId="AD" clId="Web-{19B2C285-40C3-4EC7-707B-E71D9EC5213A}" dt="2021-02-03T07:17:18.624" v="566"/>
      <pc:docMkLst>
        <pc:docMk/>
      </pc:docMkLst>
      <pc:sldChg chg="modSp">
        <pc:chgData name="Thomas Uijtdewilligen" userId="S::t.uijtdewilligen@hoekschlyceum.nl::ef7a3cea-6a66-4513-bcc0-619dc1269eea" providerId="AD" clId="Web-{19B2C285-40C3-4EC7-707B-E71D9EC5213A}" dt="2021-02-03T06:52:54.836" v="2" actId="20577"/>
        <pc:sldMkLst>
          <pc:docMk/>
          <pc:sldMk cId="948481580" sldId="256"/>
        </pc:sldMkLst>
        <pc:spChg chg="mod">
          <ac:chgData name="Thomas Uijtdewilligen" userId="S::t.uijtdewilligen@hoekschlyceum.nl::ef7a3cea-6a66-4513-bcc0-619dc1269eea" providerId="AD" clId="Web-{19B2C285-40C3-4EC7-707B-E71D9EC5213A}" dt="2021-02-03T06:52:54.836" v="2" actId="20577"/>
          <ac:spMkLst>
            <pc:docMk/>
            <pc:sldMk cId="948481580" sldId="256"/>
            <ac:spMk id="2" creationId="{92AC20E1-DF27-4C4B-A7BB-6372681A90F1}"/>
          </ac:spMkLst>
        </pc:spChg>
      </pc:sldChg>
      <pc:sldChg chg="modSp">
        <pc:chgData name="Thomas Uijtdewilligen" userId="S::t.uijtdewilligen@hoekschlyceum.nl::ef7a3cea-6a66-4513-bcc0-619dc1269eea" providerId="AD" clId="Web-{19B2C285-40C3-4EC7-707B-E71D9EC5213A}" dt="2021-02-03T07:00:50.552" v="304" actId="20577"/>
        <pc:sldMkLst>
          <pc:docMk/>
          <pc:sldMk cId="387555519" sldId="323"/>
        </pc:sldMkLst>
        <pc:spChg chg="mod">
          <ac:chgData name="Thomas Uijtdewilligen" userId="S::t.uijtdewilligen@hoekschlyceum.nl::ef7a3cea-6a66-4513-bcc0-619dc1269eea" providerId="AD" clId="Web-{19B2C285-40C3-4EC7-707B-E71D9EC5213A}" dt="2021-02-03T07:00:50.552" v="304" actId="20577"/>
          <ac:spMkLst>
            <pc:docMk/>
            <pc:sldMk cId="387555519" sldId="323"/>
            <ac:spMk id="6" creationId="{CAE48450-CF82-41E3-AFD3-277DFAA2D54C}"/>
          </ac:spMkLst>
        </pc:spChg>
      </pc:sldChg>
      <pc:sldChg chg="modSp">
        <pc:chgData name="Thomas Uijtdewilligen" userId="S::t.uijtdewilligen@hoekschlyceum.nl::ef7a3cea-6a66-4513-bcc0-619dc1269eea" providerId="AD" clId="Web-{19B2C285-40C3-4EC7-707B-E71D9EC5213A}" dt="2021-02-03T06:55:15.949" v="61" actId="20577"/>
        <pc:sldMkLst>
          <pc:docMk/>
          <pc:sldMk cId="1423324911" sldId="331"/>
        </pc:sldMkLst>
        <pc:spChg chg="mod">
          <ac:chgData name="Thomas Uijtdewilligen" userId="S::t.uijtdewilligen@hoekschlyceum.nl::ef7a3cea-6a66-4513-bcc0-619dc1269eea" providerId="AD" clId="Web-{19B2C285-40C3-4EC7-707B-E71D9EC5213A}" dt="2021-02-03T06:53:22.837" v="12" actId="20577"/>
          <ac:spMkLst>
            <pc:docMk/>
            <pc:sldMk cId="1423324911" sldId="331"/>
            <ac:spMk id="2" creationId="{71C8CB0E-CD9A-4535-85D2-71FC38875D64}"/>
          </ac:spMkLst>
        </pc:spChg>
        <pc:spChg chg="mod">
          <ac:chgData name="Thomas Uijtdewilligen" userId="S::t.uijtdewilligen@hoekschlyceum.nl::ef7a3cea-6a66-4513-bcc0-619dc1269eea" providerId="AD" clId="Web-{19B2C285-40C3-4EC7-707B-E71D9EC5213A}" dt="2021-02-03T06:55:15.949" v="61" actId="20577"/>
          <ac:spMkLst>
            <pc:docMk/>
            <pc:sldMk cId="1423324911" sldId="331"/>
            <ac:spMk id="3" creationId="{03D40C51-A133-4437-B089-A405A825D0F8}"/>
          </ac:spMkLst>
        </pc:spChg>
      </pc:sldChg>
      <pc:sldChg chg="del">
        <pc:chgData name="Thomas Uijtdewilligen" userId="S::t.uijtdewilligen@hoekschlyceum.nl::ef7a3cea-6a66-4513-bcc0-619dc1269eea" providerId="AD" clId="Web-{19B2C285-40C3-4EC7-707B-E71D9EC5213A}" dt="2021-02-03T07:15:51.778" v="513"/>
        <pc:sldMkLst>
          <pc:docMk/>
          <pc:sldMk cId="796811259" sldId="332"/>
        </pc:sldMkLst>
      </pc:sldChg>
      <pc:sldChg chg="del">
        <pc:chgData name="Thomas Uijtdewilligen" userId="S::t.uijtdewilligen@hoekschlyceum.nl::ef7a3cea-6a66-4513-bcc0-619dc1269eea" providerId="AD" clId="Web-{19B2C285-40C3-4EC7-707B-E71D9EC5213A}" dt="2021-02-03T07:15:53.981" v="514"/>
        <pc:sldMkLst>
          <pc:docMk/>
          <pc:sldMk cId="3161811504" sldId="334"/>
        </pc:sldMkLst>
      </pc:sldChg>
      <pc:sldChg chg="del">
        <pc:chgData name="Thomas Uijtdewilligen" userId="S::t.uijtdewilligen@hoekschlyceum.nl::ef7a3cea-6a66-4513-bcc0-619dc1269eea" providerId="AD" clId="Web-{19B2C285-40C3-4EC7-707B-E71D9EC5213A}" dt="2021-02-03T07:15:44.950" v="510"/>
        <pc:sldMkLst>
          <pc:docMk/>
          <pc:sldMk cId="2336440668" sldId="335"/>
        </pc:sldMkLst>
      </pc:sldChg>
      <pc:sldChg chg="del">
        <pc:chgData name="Thomas Uijtdewilligen" userId="S::t.uijtdewilligen@hoekschlyceum.nl::ef7a3cea-6a66-4513-bcc0-619dc1269eea" providerId="AD" clId="Web-{19B2C285-40C3-4EC7-707B-E71D9EC5213A}" dt="2021-02-03T07:15:49.747" v="512"/>
        <pc:sldMkLst>
          <pc:docMk/>
          <pc:sldMk cId="1806538981" sldId="336"/>
        </pc:sldMkLst>
      </pc:sldChg>
      <pc:sldChg chg="del">
        <pc:chgData name="Thomas Uijtdewilligen" userId="S::t.uijtdewilligen@hoekschlyceum.nl::ef7a3cea-6a66-4513-bcc0-619dc1269eea" providerId="AD" clId="Web-{19B2C285-40C3-4EC7-707B-E71D9EC5213A}" dt="2021-02-03T07:15:56.013" v="515"/>
        <pc:sldMkLst>
          <pc:docMk/>
          <pc:sldMk cId="3223375960" sldId="341"/>
        </pc:sldMkLst>
      </pc:sldChg>
      <pc:sldChg chg="del">
        <pc:chgData name="Thomas Uijtdewilligen" userId="S::t.uijtdewilligen@hoekschlyceum.nl::ef7a3cea-6a66-4513-bcc0-619dc1269eea" providerId="AD" clId="Web-{19B2C285-40C3-4EC7-707B-E71D9EC5213A}" dt="2021-02-03T07:15:38.621" v="507"/>
        <pc:sldMkLst>
          <pc:docMk/>
          <pc:sldMk cId="3173112892" sldId="347"/>
        </pc:sldMkLst>
      </pc:sldChg>
      <pc:sldChg chg="del">
        <pc:chgData name="Thomas Uijtdewilligen" userId="S::t.uijtdewilligen@hoekschlyceum.nl::ef7a3cea-6a66-4513-bcc0-619dc1269eea" providerId="AD" clId="Web-{19B2C285-40C3-4EC7-707B-E71D9EC5213A}" dt="2021-02-03T07:15:47.450" v="511"/>
        <pc:sldMkLst>
          <pc:docMk/>
          <pc:sldMk cId="1048232989" sldId="349"/>
        </pc:sldMkLst>
      </pc:sldChg>
      <pc:sldChg chg="modSp">
        <pc:chgData name="Thomas Uijtdewilligen" userId="S::t.uijtdewilligen@hoekschlyceum.nl::ef7a3cea-6a66-4513-bcc0-619dc1269eea" providerId="AD" clId="Web-{19B2C285-40C3-4EC7-707B-E71D9EC5213A}" dt="2021-02-03T07:15:23.340" v="505"/>
        <pc:sldMkLst>
          <pc:docMk/>
          <pc:sldMk cId="1438090215" sldId="360"/>
        </pc:sldMkLst>
        <pc:graphicFrameChg chg="mod modGraphic">
          <ac:chgData name="Thomas Uijtdewilligen" userId="S::t.uijtdewilligen@hoekschlyceum.nl::ef7a3cea-6a66-4513-bcc0-619dc1269eea" providerId="AD" clId="Web-{19B2C285-40C3-4EC7-707B-E71D9EC5213A}" dt="2021-02-03T07:15:23.340" v="505"/>
          <ac:graphicFrameMkLst>
            <pc:docMk/>
            <pc:sldMk cId="1438090215" sldId="360"/>
            <ac:graphicFrameMk id="5" creationId="{4BA52588-A236-4344-A3CD-8FC88D36B4B8}"/>
          </ac:graphicFrameMkLst>
        </pc:graphicFrameChg>
      </pc:sldChg>
      <pc:sldChg chg="del">
        <pc:chgData name="Thomas Uijtdewilligen" userId="S::t.uijtdewilligen@hoekschlyceum.nl::ef7a3cea-6a66-4513-bcc0-619dc1269eea" providerId="AD" clId="Web-{19B2C285-40C3-4EC7-707B-E71D9EC5213A}" dt="2021-02-03T07:15:36.293" v="506"/>
        <pc:sldMkLst>
          <pc:docMk/>
          <pc:sldMk cId="547073786" sldId="363"/>
        </pc:sldMkLst>
      </pc:sldChg>
      <pc:sldChg chg="del">
        <pc:chgData name="Thomas Uijtdewilligen" userId="S::t.uijtdewilligen@hoekschlyceum.nl::ef7a3cea-6a66-4513-bcc0-619dc1269eea" providerId="AD" clId="Web-{19B2C285-40C3-4EC7-707B-E71D9EC5213A}" dt="2021-02-03T07:15:42.747" v="509"/>
        <pc:sldMkLst>
          <pc:docMk/>
          <pc:sldMk cId="2651790496" sldId="366"/>
        </pc:sldMkLst>
      </pc:sldChg>
      <pc:sldChg chg="del">
        <pc:chgData name="Thomas Uijtdewilligen" userId="S::t.uijtdewilligen@hoekschlyceum.nl::ef7a3cea-6a66-4513-bcc0-619dc1269eea" providerId="AD" clId="Web-{19B2C285-40C3-4EC7-707B-E71D9EC5213A}" dt="2021-02-03T07:15:40.684" v="508"/>
        <pc:sldMkLst>
          <pc:docMk/>
          <pc:sldMk cId="1146760852" sldId="376"/>
        </pc:sldMkLst>
      </pc:sldChg>
      <pc:sldChg chg="modSp">
        <pc:chgData name="Thomas Uijtdewilligen" userId="S::t.uijtdewilligen@hoekschlyceum.nl::ef7a3cea-6a66-4513-bcc0-619dc1269eea" providerId="AD" clId="Web-{19B2C285-40C3-4EC7-707B-E71D9EC5213A}" dt="2021-02-03T07:15:02.886" v="457" actId="20577"/>
        <pc:sldMkLst>
          <pc:docMk/>
          <pc:sldMk cId="2462438732" sldId="379"/>
        </pc:sldMkLst>
        <pc:spChg chg="mod">
          <ac:chgData name="Thomas Uijtdewilligen" userId="S::t.uijtdewilligen@hoekschlyceum.nl::ef7a3cea-6a66-4513-bcc0-619dc1269eea" providerId="AD" clId="Web-{19B2C285-40C3-4EC7-707B-E71D9EC5213A}" dt="2021-02-03T07:15:02.886" v="457" actId="20577"/>
          <ac:spMkLst>
            <pc:docMk/>
            <pc:sldMk cId="2462438732" sldId="379"/>
            <ac:spMk id="3" creationId="{4FFC5243-48C8-43A8-B586-A4159E0021CB}"/>
          </ac:spMkLst>
        </pc:spChg>
      </pc:sldChg>
      <pc:sldChg chg="addSp modSp del ord">
        <pc:chgData name="Thomas Uijtdewilligen" userId="S::t.uijtdewilligen@hoekschlyceum.nl::ef7a3cea-6a66-4513-bcc0-619dc1269eea" providerId="AD" clId="Web-{19B2C285-40C3-4EC7-707B-E71D9EC5213A}" dt="2021-02-03T07:17:18.624" v="566"/>
        <pc:sldMkLst>
          <pc:docMk/>
          <pc:sldMk cId="2681734155" sldId="385"/>
        </pc:sldMkLst>
        <pc:spChg chg="mod">
          <ac:chgData name="Thomas Uijtdewilligen" userId="S::t.uijtdewilligen@hoekschlyceum.nl::ef7a3cea-6a66-4513-bcc0-619dc1269eea" providerId="AD" clId="Web-{19B2C285-40C3-4EC7-707B-E71D9EC5213A}" dt="2021-02-03T07:16:02.638" v="519" actId="20577"/>
          <ac:spMkLst>
            <pc:docMk/>
            <pc:sldMk cId="2681734155" sldId="385"/>
            <ac:spMk id="2" creationId="{3072743E-7274-4DF4-908E-58C7346B1BE2}"/>
          </ac:spMkLst>
        </pc:spChg>
        <pc:spChg chg="mod">
          <ac:chgData name="Thomas Uijtdewilligen" userId="S::t.uijtdewilligen@hoekschlyceum.nl::ef7a3cea-6a66-4513-bcc0-619dc1269eea" providerId="AD" clId="Web-{19B2C285-40C3-4EC7-707B-E71D9EC5213A}" dt="2021-02-03T07:17:00.280" v="559" actId="14100"/>
          <ac:spMkLst>
            <pc:docMk/>
            <pc:sldMk cId="2681734155" sldId="385"/>
            <ac:spMk id="3" creationId="{4FFC5243-48C8-43A8-B586-A4159E0021CB}"/>
          </ac:spMkLst>
        </pc:spChg>
        <pc:picChg chg="add mod">
          <ac:chgData name="Thomas Uijtdewilligen" userId="S::t.uijtdewilligen@hoekschlyceum.nl::ef7a3cea-6a66-4513-bcc0-619dc1269eea" providerId="AD" clId="Web-{19B2C285-40C3-4EC7-707B-E71D9EC5213A}" dt="2021-02-03T07:17:09.843" v="564" actId="14100"/>
          <ac:picMkLst>
            <pc:docMk/>
            <pc:sldMk cId="2681734155" sldId="385"/>
            <ac:picMk id="6" creationId="{F50535FE-044A-4914-8745-2EBAF6ED918D}"/>
          </ac:picMkLst>
        </pc:picChg>
      </pc:sldChg>
      <pc:sldChg chg="delSp modSp">
        <pc:chgData name="Thomas Uijtdewilligen" userId="S::t.uijtdewilligen@hoekschlyceum.nl::ef7a3cea-6a66-4513-bcc0-619dc1269eea" providerId="AD" clId="Web-{19B2C285-40C3-4EC7-707B-E71D9EC5213A}" dt="2021-02-03T06:53:12.712" v="9" actId="1076"/>
        <pc:sldMkLst>
          <pc:docMk/>
          <pc:sldMk cId="435076293" sldId="386"/>
        </pc:sldMkLst>
        <pc:spChg chg="mod">
          <ac:chgData name="Thomas Uijtdewilligen" userId="S::t.uijtdewilligen@hoekschlyceum.nl::ef7a3cea-6a66-4513-bcc0-619dc1269eea" providerId="AD" clId="Web-{19B2C285-40C3-4EC7-707B-E71D9EC5213A}" dt="2021-02-03T06:53:12.712" v="9" actId="1076"/>
          <ac:spMkLst>
            <pc:docMk/>
            <pc:sldMk cId="435076293" sldId="386"/>
            <ac:spMk id="2" creationId="{5A00029F-3358-478D-866D-C86B9F450E5E}"/>
          </ac:spMkLst>
        </pc:spChg>
        <pc:spChg chg="del mod">
          <ac:chgData name="Thomas Uijtdewilligen" userId="S::t.uijtdewilligen@hoekschlyceum.nl::ef7a3cea-6a66-4513-bcc0-619dc1269eea" providerId="AD" clId="Web-{19B2C285-40C3-4EC7-707B-E71D9EC5213A}" dt="2021-02-03T06:53:04.149" v="4"/>
          <ac:spMkLst>
            <pc:docMk/>
            <pc:sldMk cId="435076293" sldId="386"/>
            <ac:spMk id="3" creationId="{3F16240F-CB4C-4837-9CEA-E019A6083FED}"/>
          </ac:spMkLst>
        </pc:spChg>
      </pc:sldChg>
      <pc:sldChg chg="del">
        <pc:chgData name="Thomas Uijtdewilligen" userId="S::t.uijtdewilligen@hoekschlyceum.nl::ef7a3cea-6a66-4513-bcc0-619dc1269eea" providerId="AD" clId="Web-{19B2C285-40C3-4EC7-707B-E71D9EC5213A}" dt="2021-02-03T07:13:29.821" v="442"/>
        <pc:sldMkLst>
          <pc:docMk/>
          <pc:sldMk cId="4053380288" sldId="387"/>
        </pc:sldMkLst>
      </pc:sldChg>
      <pc:sldChg chg="del">
        <pc:chgData name="Thomas Uijtdewilligen" userId="S::t.uijtdewilligen@hoekschlyceum.nl::ef7a3cea-6a66-4513-bcc0-619dc1269eea" providerId="AD" clId="Web-{19B2C285-40C3-4EC7-707B-E71D9EC5213A}" dt="2021-02-03T07:13:27.556" v="441"/>
        <pc:sldMkLst>
          <pc:docMk/>
          <pc:sldMk cId="3243087992" sldId="388"/>
        </pc:sldMkLst>
      </pc:sldChg>
      <pc:sldChg chg="addSp delSp modSp">
        <pc:chgData name="Thomas Uijtdewilligen" userId="S::t.uijtdewilligen@hoekschlyceum.nl::ef7a3cea-6a66-4513-bcc0-619dc1269eea" providerId="AD" clId="Web-{19B2C285-40C3-4EC7-707B-E71D9EC5213A}" dt="2021-02-03T07:06:15.935" v="383" actId="20577"/>
        <pc:sldMkLst>
          <pc:docMk/>
          <pc:sldMk cId="4088121369" sldId="389"/>
        </pc:sldMkLst>
        <pc:spChg chg="mod">
          <ac:chgData name="Thomas Uijtdewilligen" userId="S::t.uijtdewilligen@hoekschlyceum.nl::ef7a3cea-6a66-4513-bcc0-619dc1269eea" providerId="AD" clId="Web-{19B2C285-40C3-4EC7-707B-E71D9EC5213A}" dt="2021-02-03T07:01:10.240" v="309" actId="1076"/>
          <ac:spMkLst>
            <pc:docMk/>
            <pc:sldMk cId="4088121369" sldId="389"/>
            <ac:spMk id="2" creationId="{3B8A9D64-39DD-49E0-AB75-1D520A83C65C}"/>
          </ac:spMkLst>
        </pc:spChg>
        <pc:spChg chg="add mod">
          <ac:chgData name="Thomas Uijtdewilligen" userId="S::t.uijtdewilligen@hoekschlyceum.nl::ef7a3cea-6a66-4513-bcc0-619dc1269eea" providerId="AD" clId="Web-{19B2C285-40C3-4EC7-707B-E71D9EC5213A}" dt="2021-02-03T07:02:13.132" v="342" actId="1076"/>
          <ac:spMkLst>
            <pc:docMk/>
            <pc:sldMk cId="4088121369" sldId="389"/>
            <ac:spMk id="3" creationId="{89D9D1B2-159D-440C-8751-3F62CB4E0F8C}"/>
          </ac:spMkLst>
        </pc:spChg>
        <pc:spChg chg="add mod">
          <ac:chgData name="Thomas Uijtdewilligen" userId="S::t.uijtdewilligen@hoekschlyceum.nl::ef7a3cea-6a66-4513-bcc0-619dc1269eea" providerId="AD" clId="Web-{19B2C285-40C3-4EC7-707B-E71D9EC5213A}" dt="2021-02-03T07:06:15.935" v="383" actId="20577"/>
          <ac:spMkLst>
            <pc:docMk/>
            <pc:sldMk cId="4088121369" sldId="389"/>
            <ac:spMk id="9" creationId="{DF030082-857B-4861-B166-14DA19162D1B}"/>
          </ac:spMkLst>
        </pc:spChg>
        <pc:picChg chg="del mod">
          <ac:chgData name="Thomas Uijtdewilligen" userId="S::t.uijtdewilligen@hoekschlyceum.nl::ef7a3cea-6a66-4513-bcc0-619dc1269eea" providerId="AD" clId="Web-{19B2C285-40C3-4EC7-707B-E71D9EC5213A}" dt="2021-02-03T07:01:16.443" v="311"/>
          <ac:picMkLst>
            <pc:docMk/>
            <pc:sldMk cId="4088121369" sldId="389"/>
            <ac:picMk id="6" creationId="{B25A8D09-A439-4DC2-99A7-98EADD0EE355}"/>
          </ac:picMkLst>
        </pc:picChg>
        <pc:picChg chg="add mod">
          <ac:chgData name="Thomas Uijtdewilligen" userId="S::t.uijtdewilligen@hoekschlyceum.nl::ef7a3cea-6a66-4513-bcc0-619dc1269eea" providerId="AD" clId="Web-{19B2C285-40C3-4EC7-707B-E71D9EC5213A}" dt="2021-02-03T07:03:54.588" v="345" actId="1076"/>
          <ac:picMkLst>
            <pc:docMk/>
            <pc:sldMk cId="4088121369" sldId="389"/>
            <ac:picMk id="7" creationId="{4E75BDA9-D33C-42C3-B67F-947ECD784CBC}"/>
          </ac:picMkLst>
        </pc:picChg>
        <pc:picChg chg="add mod">
          <ac:chgData name="Thomas Uijtdewilligen" userId="S::t.uijtdewilligen@hoekschlyceum.nl::ef7a3cea-6a66-4513-bcc0-619dc1269eea" providerId="AD" clId="Web-{19B2C285-40C3-4EC7-707B-E71D9EC5213A}" dt="2021-02-03T07:04:36.479" v="349" actId="1076"/>
          <ac:picMkLst>
            <pc:docMk/>
            <pc:sldMk cId="4088121369" sldId="389"/>
            <ac:picMk id="8" creationId="{28A234A4-D58A-4C69-A749-D9F4450A3914}"/>
          </ac:picMkLst>
        </pc:picChg>
      </pc:sldChg>
      <pc:sldChg chg="del">
        <pc:chgData name="Thomas Uijtdewilligen" userId="S::t.uijtdewilligen@hoekschlyceum.nl::ef7a3cea-6a66-4513-bcc0-619dc1269eea" providerId="AD" clId="Web-{19B2C285-40C3-4EC7-707B-E71D9EC5213A}" dt="2021-02-03T07:13:31.868" v="443"/>
        <pc:sldMkLst>
          <pc:docMk/>
          <pc:sldMk cId="967754068" sldId="390"/>
        </pc:sldMkLst>
      </pc:sldChg>
      <pc:sldChg chg="del">
        <pc:chgData name="Thomas Uijtdewilligen" userId="S::t.uijtdewilligen@hoekschlyceum.nl::ef7a3cea-6a66-4513-bcc0-619dc1269eea" providerId="AD" clId="Web-{19B2C285-40C3-4EC7-707B-E71D9EC5213A}" dt="2021-02-03T07:13:34.306" v="444"/>
        <pc:sldMkLst>
          <pc:docMk/>
          <pc:sldMk cId="2521018921" sldId="391"/>
        </pc:sldMkLst>
      </pc:sldChg>
      <pc:sldChg chg="addSp delSp modSp add replId">
        <pc:chgData name="Thomas Uijtdewilligen" userId="S::t.uijtdewilligen@hoekschlyceum.nl::ef7a3cea-6a66-4513-bcc0-619dc1269eea" providerId="AD" clId="Web-{19B2C285-40C3-4EC7-707B-E71D9EC5213A}" dt="2021-02-03T07:12:22.101" v="440" actId="1076"/>
        <pc:sldMkLst>
          <pc:docMk/>
          <pc:sldMk cId="325782908" sldId="392"/>
        </pc:sldMkLst>
        <pc:spChg chg="mod">
          <ac:chgData name="Thomas Uijtdewilligen" userId="S::t.uijtdewilligen@hoekschlyceum.nl::ef7a3cea-6a66-4513-bcc0-619dc1269eea" providerId="AD" clId="Web-{19B2C285-40C3-4EC7-707B-E71D9EC5213A}" dt="2021-02-03T07:06:41.561" v="393" actId="14100"/>
          <ac:spMkLst>
            <pc:docMk/>
            <pc:sldMk cId="325782908" sldId="392"/>
            <ac:spMk id="2" creationId="{3B8A9D64-39DD-49E0-AB75-1D520A83C65C}"/>
          </ac:spMkLst>
        </pc:spChg>
        <pc:spChg chg="mod">
          <ac:chgData name="Thomas Uijtdewilligen" userId="S::t.uijtdewilligen@hoekschlyceum.nl::ef7a3cea-6a66-4513-bcc0-619dc1269eea" providerId="AD" clId="Web-{19B2C285-40C3-4EC7-707B-E71D9EC5213A}" dt="2021-02-03T07:06:51.420" v="396" actId="20577"/>
          <ac:spMkLst>
            <pc:docMk/>
            <pc:sldMk cId="325782908" sldId="392"/>
            <ac:spMk id="9" creationId="{DF030082-857B-4861-B166-14DA19162D1B}"/>
          </ac:spMkLst>
        </pc:spChg>
        <pc:spChg chg="add mod">
          <ac:chgData name="Thomas Uijtdewilligen" userId="S::t.uijtdewilligen@hoekschlyceum.nl::ef7a3cea-6a66-4513-bcc0-619dc1269eea" providerId="AD" clId="Web-{19B2C285-40C3-4EC7-707B-E71D9EC5213A}" dt="2021-02-03T07:12:22.101" v="440" actId="1076"/>
          <ac:spMkLst>
            <pc:docMk/>
            <pc:sldMk cId="325782908" sldId="392"/>
            <ac:spMk id="12" creationId="{49BDC2CB-06E0-4013-9314-7A6738EB2D3E}"/>
          </ac:spMkLst>
        </pc:spChg>
        <pc:picChg chg="add mod">
          <ac:chgData name="Thomas Uijtdewilligen" userId="S::t.uijtdewilligen@hoekschlyceum.nl::ef7a3cea-6a66-4513-bcc0-619dc1269eea" providerId="AD" clId="Web-{19B2C285-40C3-4EC7-707B-E71D9EC5213A}" dt="2021-02-03T07:11:21.927" v="399" actId="1076"/>
          <ac:picMkLst>
            <pc:docMk/>
            <pc:sldMk cId="325782908" sldId="392"/>
            <ac:picMk id="6" creationId="{47631C7F-E391-4C4A-8089-DC5825AF46A8}"/>
          </ac:picMkLst>
        </pc:picChg>
        <pc:picChg chg="del">
          <ac:chgData name="Thomas Uijtdewilligen" userId="S::t.uijtdewilligen@hoekschlyceum.nl::ef7a3cea-6a66-4513-bcc0-619dc1269eea" providerId="AD" clId="Web-{19B2C285-40C3-4EC7-707B-E71D9EC5213A}" dt="2021-02-03T07:06:44.326" v="394"/>
          <ac:picMkLst>
            <pc:docMk/>
            <pc:sldMk cId="325782908" sldId="392"/>
            <ac:picMk id="7" creationId="{4E75BDA9-D33C-42C3-B67F-947ECD784CBC}"/>
          </ac:picMkLst>
        </pc:picChg>
        <pc:picChg chg="mod">
          <ac:chgData name="Thomas Uijtdewilligen" userId="S::t.uijtdewilligen@hoekschlyceum.nl::ef7a3cea-6a66-4513-bcc0-619dc1269eea" providerId="AD" clId="Web-{19B2C285-40C3-4EC7-707B-E71D9EC5213A}" dt="2021-02-03T07:06:49.123" v="395" actId="1076"/>
          <ac:picMkLst>
            <pc:docMk/>
            <pc:sldMk cId="325782908" sldId="392"/>
            <ac:picMk id="8" creationId="{28A234A4-D58A-4C69-A749-D9F4450A3914}"/>
          </ac:picMkLst>
        </pc:picChg>
        <pc:picChg chg="add mod">
          <ac:chgData name="Thomas Uijtdewilligen" userId="S::t.uijtdewilligen@hoekschlyceum.nl::ef7a3cea-6a66-4513-bcc0-619dc1269eea" providerId="AD" clId="Web-{19B2C285-40C3-4EC7-707B-E71D9EC5213A}" dt="2021-02-03T07:11:49.334" v="404" actId="1076"/>
          <ac:picMkLst>
            <pc:docMk/>
            <pc:sldMk cId="325782908" sldId="392"/>
            <ac:picMk id="10" creationId="{16D6A391-8E94-4E73-8E4A-24B131859B6A}"/>
          </ac:picMkLst>
        </pc:picChg>
        <pc:picChg chg="add mod">
          <ac:chgData name="Thomas Uijtdewilligen" userId="S::t.uijtdewilligen@hoekschlyceum.nl::ef7a3cea-6a66-4513-bcc0-619dc1269eea" providerId="AD" clId="Web-{19B2C285-40C3-4EC7-707B-E71D9EC5213A}" dt="2021-02-03T07:11:47.366" v="403" actId="1076"/>
          <ac:picMkLst>
            <pc:docMk/>
            <pc:sldMk cId="325782908" sldId="392"/>
            <ac:picMk id="11" creationId="{9B8372A3-0919-476D-837E-7D6CB6EB5D27}"/>
          </ac:picMkLst>
        </pc:picChg>
      </pc:sldChg>
    </pc:docChg>
  </pc:docChgLst>
  <pc:docChgLst>
    <pc:chgData name="Thomas Uijtdewilligen" userId="S::t.uijtdewilligen@hoekschlyceum.nl::ef7a3cea-6a66-4513-bcc0-619dc1269eea" providerId="AD" clId="Web-{8BCCB0DC-DBBB-BB78-D760-31AA0DA6AC2B}"/>
    <pc:docChg chg="delSld modSld">
      <pc:chgData name="Thomas Uijtdewilligen" userId="S::t.uijtdewilligen@hoekschlyceum.nl::ef7a3cea-6a66-4513-bcc0-619dc1269eea" providerId="AD" clId="Web-{8BCCB0DC-DBBB-BB78-D760-31AA0DA6AC2B}" dt="2021-01-23T08:26:19.944" v="598" actId="20577"/>
      <pc:docMkLst>
        <pc:docMk/>
      </pc:docMkLst>
      <pc:sldChg chg="modSp">
        <pc:chgData name="Thomas Uijtdewilligen" userId="S::t.uijtdewilligen@hoekschlyceum.nl::ef7a3cea-6a66-4513-bcc0-619dc1269eea" providerId="AD" clId="Web-{8BCCB0DC-DBBB-BB78-D760-31AA0DA6AC2B}" dt="2021-01-23T08:10:37.369" v="4" actId="20577"/>
        <pc:sldMkLst>
          <pc:docMk/>
          <pc:sldMk cId="948481580" sldId="256"/>
        </pc:sldMkLst>
        <pc:spChg chg="mod">
          <ac:chgData name="Thomas Uijtdewilligen" userId="S::t.uijtdewilligen@hoekschlyceum.nl::ef7a3cea-6a66-4513-bcc0-619dc1269eea" providerId="AD" clId="Web-{8BCCB0DC-DBBB-BB78-D760-31AA0DA6AC2B}" dt="2021-01-23T08:10:37.369" v="4" actId="20577"/>
          <ac:spMkLst>
            <pc:docMk/>
            <pc:sldMk cId="948481580" sldId="256"/>
            <ac:spMk id="2" creationId="{92AC20E1-DF27-4C4B-A7BB-6372681A90F1}"/>
          </ac:spMkLst>
        </pc:spChg>
      </pc:sldChg>
      <pc:sldChg chg="modSp">
        <pc:chgData name="Thomas Uijtdewilligen" userId="S::t.uijtdewilligen@hoekschlyceum.nl::ef7a3cea-6a66-4513-bcc0-619dc1269eea" providerId="AD" clId="Web-{8BCCB0DC-DBBB-BB78-D760-31AA0DA6AC2B}" dt="2021-01-23T08:25:02.989" v="580" actId="20577"/>
        <pc:sldMkLst>
          <pc:docMk/>
          <pc:sldMk cId="4131560075" sldId="298"/>
        </pc:sldMkLst>
        <pc:spChg chg="mod">
          <ac:chgData name="Thomas Uijtdewilligen" userId="S::t.uijtdewilligen@hoekschlyceum.nl::ef7a3cea-6a66-4513-bcc0-619dc1269eea" providerId="AD" clId="Web-{8BCCB0DC-DBBB-BB78-D760-31AA0DA6AC2B}" dt="2021-01-23T08:25:02.989" v="580" actId="20577"/>
          <ac:spMkLst>
            <pc:docMk/>
            <pc:sldMk cId="4131560075" sldId="298"/>
            <ac:spMk id="2" creationId="{00000000-0000-0000-0000-000000000000}"/>
          </ac:spMkLst>
        </pc:spChg>
      </pc:sldChg>
      <pc:sldChg chg="modSp">
        <pc:chgData name="Thomas Uijtdewilligen" userId="S::t.uijtdewilligen@hoekschlyceum.nl::ef7a3cea-6a66-4513-bcc0-619dc1269eea" providerId="AD" clId="Web-{8BCCB0DC-DBBB-BB78-D760-31AA0DA6AC2B}" dt="2021-01-23T08:15:30.982" v="285" actId="1076"/>
        <pc:sldMkLst>
          <pc:docMk/>
          <pc:sldMk cId="387555519" sldId="323"/>
        </pc:sldMkLst>
        <pc:spChg chg="mod">
          <ac:chgData name="Thomas Uijtdewilligen" userId="S::t.uijtdewilligen@hoekschlyceum.nl::ef7a3cea-6a66-4513-bcc0-619dc1269eea" providerId="AD" clId="Web-{8BCCB0DC-DBBB-BB78-D760-31AA0DA6AC2B}" dt="2021-01-23T08:11:39.870" v="64" actId="20577"/>
          <ac:spMkLst>
            <pc:docMk/>
            <pc:sldMk cId="387555519" sldId="323"/>
            <ac:spMk id="2" creationId="{50B449F1-D80C-416A-9425-0E71636ADE33}"/>
          </ac:spMkLst>
        </pc:spChg>
        <pc:spChg chg="mod">
          <ac:chgData name="Thomas Uijtdewilligen" userId="S::t.uijtdewilligen@hoekschlyceum.nl::ef7a3cea-6a66-4513-bcc0-619dc1269eea" providerId="AD" clId="Web-{8BCCB0DC-DBBB-BB78-D760-31AA0DA6AC2B}" dt="2021-01-23T08:15:30.982" v="285" actId="1076"/>
          <ac:spMkLst>
            <pc:docMk/>
            <pc:sldMk cId="387555519" sldId="323"/>
            <ac:spMk id="6" creationId="{CAE48450-CF82-41E3-AFD3-277DFAA2D54C}"/>
          </ac:spMkLst>
        </pc:spChg>
      </pc:sldChg>
      <pc:sldChg chg="modSp">
        <pc:chgData name="Thomas Uijtdewilligen" userId="S::t.uijtdewilligen@hoekschlyceum.nl::ef7a3cea-6a66-4513-bcc0-619dc1269eea" providerId="AD" clId="Web-{8BCCB0DC-DBBB-BB78-D760-31AA0DA6AC2B}" dt="2021-01-23T08:11:32.526" v="62" actId="20577"/>
        <pc:sldMkLst>
          <pc:docMk/>
          <pc:sldMk cId="1423324911" sldId="331"/>
        </pc:sldMkLst>
        <pc:spChg chg="mod">
          <ac:chgData name="Thomas Uijtdewilligen" userId="S::t.uijtdewilligen@hoekschlyceum.nl::ef7a3cea-6a66-4513-bcc0-619dc1269eea" providerId="AD" clId="Web-{8BCCB0DC-DBBB-BB78-D760-31AA0DA6AC2B}" dt="2021-01-23T08:10:44.213" v="9" actId="20577"/>
          <ac:spMkLst>
            <pc:docMk/>
            <pc:sldMk cId="1423324911" sldId="331"/>
            <ac:spMk id="2" creationId="{71C8CB0E-CD9A-4535-85D2-71FC38875D64}"/>
          </ac:spMkLst>
        </pc:spChg>
        <pc:spChg chg="mod">
          <ac:chgData name="Thomas Uijtdewilligen" userId="S::t.uijtdewilligen@hoekschlyceum.nl::ef7a3cea-6a66-4513-bcc0-619dc1269eea" providerId="AD" clId="Web-{8BCCB0DC-DBBB-BB78-D760-31AA0DA6AC2B}" dt="2021-01-23T08:11:32.526" v="62" actId="20577"/>
          <ac:spMkLst>
            <pc:docMk/>
            <pc:sldMk cId="1423324911" sldId="331"/>
            <ac:spMk id="3" creationId="{03D40C51-A133-4437-B089-A405A825D0F8}"/>
          </ac:spMkLst>
        </pc:spChg>
      </pc:sldChg>
      <pc:sldChg chg="modSp">
        <pc:chgData name="Thomas Uijtdewilligen" userId="S::t.uijtdewilligen@hoekschlyceum.nl::ef7a3cea-6a66-4513-bcc0-619dc1269eea" providerId="AD" clId="Web-{8BCCB0DC-DBBB-BB78-D760-31AA0DA6AC2B}" dt="2021-01-23T08:26:19.944" v="598" actId="20577"/>
        <pc:sldMkLst>
          <pc:docMk/>
          <pc:sldMk cId="2462438732" sldId="379"/>
        </pc:sldMkLst>
        <pc:spChg chg="mod">
          <ac:chgData name="Thomas Uijtdewilligen" userId="S::t.uijtdewilligen@hoekschlyceum.nl::ef7a3cea-6a66-4513-bcc0-619dc1269eea" providerId="AD" clId="Web-{8BCCB0DC-DBBB-BB78-D760-31AA0DA6AC2B}" dt="2021-01-23T08:26:19.944" v="598" actId="20577"/>
          <ac:spMkLst>
            <pc:docMk/>
            <pc:sldMk cId="2462438732" sldId="379"/>
            <ac:spMk id="3" creationId="{4FFC5243-48C8-43A8-B586-A4159E0021CB}"/>
          </ac:spMkLst>
        </pc:spChg>
      </pc:sldChg>
      <pc:sldChg chg="del">
        <pc:chgData name="Thomas Uijtdewilligen" userId="S::t.uijtdewilligen@hoekschlyceum.nl::ef7a3cea-6a66-4513-bcc0-619dc1269eea" providerId="AD" clId="Web-{8BCCB0DC-DBBB-BB78-D760-31AA0DA6AC2B}" dt="2021-01-23T08:15:34.186" v="286"/>
        <pc:sldMkLst>
          <pc:docMk/>
          <pc:sldMk cId="1981053606" sldId="380"/>
        </pc:sldMkLst>
      </pc:sldChg>
      <pc:sldChg chg="del">
        <pc:chgData name="Thomas Uijtdewilligen" userId="S::t.uijtdewilligen@hoekschlyceum.nl::ef7a3cea-6a66-4513-bcc0-619dc1269eea" providerId="AD" clId="Web-{8BCCB0DC-DBBB-BB78-D760-31AA0DA6AC2B}" dt="2021-01-23T08:15:36.607" v="287"/>
        <pc:sldMkLst>
          <pc:docMk/>
          <pc:sldMk cId="1726593596" sldId="382"/>
        </pc:sldMkLst>
      </pc:sldChg>
      <pc:sldChg chg="modSp">
        <pc:chgData name="Thomas Uijtdewilligen" userId="S::t.uijtdewilligen@hoekschlyceum.nl::ef7a3cea-6a66-4513-bcc0-619dc1269eea" providerId="AD" clId="Web-{8BCCB0DC-DBBB-BB78-D760-31AA0DA6AC2B}" dt="2021-01-23T08:20:04.923" v="438" actId="20577"/>
        <pc:sldMkLst>
          <pc:docMk/>
          <pc:sldMk cId="1616896374" sldId="383"/>
        </pc:sldMkLst>
        <pc:spChg chg="mod">
          <ac:chgData name="Thomas Uijtdewilligen" userId="S::t.uijtdewilligen@hoekschlyceum.nl::ef7a3cea-6a66-4513-bcc0-619dc1269eea" providerId="AD" clId="Web-{8BCCB0DC-DBBB-BB78-D760-31AA0DA6AC2B}" dt="2021-01-23T08:15:50.529" v="294" actId="20577"/>
          <ac:spMkLst>
            <pc:docMk/>
            <pc:sldMk cId="1616896374" sldId="383"/>
            <ac:spMk id="3" creationId="{28616DEE-1A49-41EB-933E-D6B76658EA2F}"/>
          </ac:spMkLst>
        </pc:spChg>
        <pc:spChg chg="mod">
          <ac:chgData name="Thomas Uijtdewilligen" userId="S::t.uijtdewilligen@hoekschlyceum.nl::ef7a3cea-6a66-4513-bcc0-619dc1269eea" providerId="AD" clId="Web-{8BCCB0DC-DBBB-BB78-D760-31AA0DA6AC2B}" dt="2021-01-23T08:19:53.829" v="413" actId="14100"/>
          <ac:spMkLst>
            <pc:docMk/>
            <pc:sldMk cId="1616896374" sldId="383"/>
            <ac:spMk id="6" creationId="{9536210B-A634-4FAB-AD47-6BD9A7FA18AC}"/>
          </ac:spMkLst>
        </pc:spChg>
        <pc:spChg chg="mod">
          <ac:chgData name="Thomas Uijtdewilligen" userId="S::t.uijtdewilligen@hoekschlyceum.nl::ef7a3cea-6a66-4513-bcc0-619dc1269eea" providerId="AD" clId="Web-{8BCCB0DC-DBBB-BB78-D760-31AA0DA6AC2B}" dt="2021-01-23T08:20:04.923" v="438" actId="20577"/>
          <ac:spMkLst>
            <pc:docMk/>
            <pc:sldMk cId="1616896374" sldId="383"/>
            <ac:spMk id="8" creationId="{ABC04EEB-6177-4900-A553-016BC5E4393B}"/>
          </ac:spMkLst>
        </pc:spChg>
      </pc:sldChg>
      <pc:sldChg chg="addSp delSp modSp">
        <pc:chgData name="Thomas Uijtdewilligen" userId="S::t.uijtdewilligen@hoekschlyceum.nl::ef7a3cea-6a66-4513-bcc0-619dc1269eea" providerId="AD" clId="Web-{8BCCB0DC-DBBB-BB78-D760-31AA0DA6AC2B}" dt="2021-01-23T08:24:38.177" v="577" actId="20577"/>
        <pc:sldMkLst>
          <pc:docMk/>
          <pc:sldMk cId="2141886720" sldId="384"/>
        </pc:sldMkLst>
        <pc:spChg chg="mod">
          <ac:chgData name="Thomas Uijtdewilligen" userId="S::t.uijtdewilligen@hoekschlyceum.nl::ef7a3cea-6a66-4513-bcc0-619dc1269eea" providerId="AD" clId="Web-{8BCCB0DC-DBBB-BB78-D760-31AA0DA6AC2B}" dt="2021-01-23T08:20:39.611" v="453" actId="1076"/>
          <ac:spMkLst>
            <pc:docMk/>
            <pc:sldMk cId="2141886720" sldId="384"/>
            <ac:spMk id="2" creationId="{9A777239-5E2A-483B-873E-6B3FB377927E}"/>
          </ac:spMkLst>
        </pc:spChg>
        <pc:spChg chg="mod">
          <ac:chgData name="Thomas Uijtdewilligen" userId="S::t.uijtdewilligen@hoekschlyceum.nl::ef7a3cea-6a66-4513-bcc0-619dc1269eea" providerId="AD" clId="Web-{8BCCB0DC-DBBB-BB78-D760-31AA0DA6AC2B}" dt="2021-01-23T08:24:38.177" v="577" actId="20577"/>
          <ac:spMkLst>
            <pc:docMk/>
            <pc:sldMk cId="2141886720" sldId="384"/>
            <ac:spMk id="3" creationId="{46AA677D-A39B-4957-848C-8A22F734576F}"/>
          </ac:spMkLst>
        </pc:spChg>
        <pc:picChg chg="del">
          <ac:chgData name="Thomas Uijtdewilligen" userId="S::t.uijtdewilligen@hoekschlyceum.nl::ef7a3cea-6a66-4513-bcc0-619dc1269eea" providerId="AD" clId="Web-{8BCCB0DC-DBBB-BB78-D760-31AA0DA6AC2B}" dt="2021-01-23T08:20:45.752" v="455"/>
          <ac:picMkLst>
            <pc:docMk/>
            <pc:sldMk cId="2141886720" sldId="384"/>
            <ac:picMk id="6" creationId="{DC14C484-5EE2-4D53-8C07-1397D2CFFEFB}"/>
          </ac:picMkLst>
        </pc:picChg>
        <pc:picChg chg="del">
          <ac:chgData name="Thomas Uijtdewilligen" userId="S::t.uijtdewilligen@hoekschlyceum.nl::ef7a3cea-6a66-4513-bcc0-619dc1269eea" providerId="AD" clId="Web-{8BCCB0DC-DBBB-BB78-D760-31AA0DA6AC2B}" dt="2021-01-23T08:20:43.939" v="454"/>
          <ac:picMkLst>
            <pc:docMk/>
            <pc:sldMk cId="2141886720" sldId="384"/>
            <ac:picMk id="7" creationId="{0B328F0E-B427-4234-B74C-5203ED81EF5C}"/>
          </ac:picMkLst>
        </pc:picChg>
        <pc:picChg chg="add mod">
          <ac:chgData name="Thomas Uijtdewilligen" userId="S::t.uijtdewilligen@hoekschlyceum.nl::ef7a3cea-6a66-4513-bcc0-619dc1269eea" providerId="AD" clId="Web-{8BCCB0DC-DBBB-BB78-D760-31AA0DA6AC2B}" dt="2021-01-23T08:23:58.082" v="570" actId="14100"/>
          <ac:picMkLst>
            <pc:docMk/>
            <pc:sldMk cId="2141886720" sldId="384"/>
            <ac:picMk id="8" creationId="{08EC4E3A-D2CF-4171-9A92-3383C58752FF}"/>
          </ac:picMkLst>
        </pc:picChg>
        <pc:picChg chg="add mod">
          <ac:chgData name="Thomas Uijtdewilligen" userId="S::t.uijtdewilligen@hoekschlyceum.nl::ef7a3cea-6a66-4513-bcc0-619dc1269eea" providerId="AD" clId="Web-{8BCCB0DC-DBBB-BB78-D760-31AA0DA6AC2B}" dt="2021-01-23T08:24:20.505" v="573" actId="14100"/>
          <ac:picMkLst>
            <pc:docMk/>
            <pc:sldMk cId="2141886720" sldId="384"/>
            <ac:picMk id="9" creationId="{D9A8E01A-59C0-4CC7-9DC7-F1A182ABA8C7}"/>
          </ac:picMkLst>
        </pc:picChg>
      </pc:sldChg>
    </pc:docChg>
  </pc:docChgLst>
  <pc:docChgLst>
    <pc:chgData name="Thomas Uijtdewilligen" userId="S::t.uijtdewilligen@hoekschlyceum.nl::ef7a3cea-6a66-4513-bcc0-619dc1269eea" providerId="AD" clId="Web-{D3F01AD9-7B05-04BB-2437-A5EAA828213F}"/>
    <pc:docChg chg="addSld delSld modSld sldOrd">
      <pc:chgData name="Thomas Uijtdewilligen" userId="S::t.uijtdewilligen@hoekschlyceum.nl::ef7a3cea-6a66-4513-bcc0-619dc1269eea" providerId="AD" clId="Web-{D3F01AD9-7B05-04BB-2437-A5EAA828213F}" dt="2020-11-25T07:02:55.024" v="2258"/>
      <pc:docMkLst>
        <pc:docMk/>
      </pc:docMkLst>
      <pc:sldChg chg="modSp">
        <pc:chgData name="Thomas Uijtdewilligen" userId="S::t.uijtdewilligen@hoekschlyceum.nl::ef7a3cea-6a66-4513-bcc0-619dc1269eea" providerId="AD" clId="Web-{D3F01AD9-7B05-04BB-2437-A5EAA828213F}" dt="2020-11-25T06:16:53.170" v="42" actId="20577"/>
        <pc:sldMkLst>
          <pc:docMk/>
          <pc:sldMk cId="948481580" sldId="256"/>
        </pc:sldMkLst>
        <pc:spChg chg="mod">
          <ac:chgData name="Thomas Uijtdewilligen" userId="S::t.uijtdewilligen@hoekschlyceum.nl::ef7a3cea-6a66-4513-bcc0-619dc1269eea" providerId="AD" clId="Web-{D3F01AD9-7B05-04BB-2437-A5EAA828213F}" dt="2020-11-25T06:16:53.170" v="42" actId="20577"/>
          <ac:spMkLst>
            <pc:docMk/>
            <pc:sldMk cId="948481580" sldId="256"/>
            <ac:spMk id="2" creationId="{92AC20E1-DF27-4C4B-A7BB-6372681A90F1}"/>
          </ac:spMkLst>
        </pc:spChg>
      </pc:sldChg>
      <pc:sldChg chg="del">
        <pc:chgData name="Thomas Uijtdewilligen" userId="S::t.uijtdewilligen@hoekschlyceum.nl::ef7a3cea-6a66-4513-bcc0-619dc1269eea" providerId="AD" clId="Web-{D3F01AD9-7B05-04BB-2437-A5EAA828213F}" dt="2020-11-25T06:45:59.936" v="1695"/>
        <pc:sldMkLst>
          <pc:docMk/>
          <pc:sldMk cId="3617298113" sldId="262"/>
        </pc:sldMkLst>
      </pc:sldChg>
      <pc:sldChg chg="modSp">
        <pc:chgData name="Thomas Uijtdewilligen" userId="S::t.uijtdewilligen@hoekschlyceum.nl::ef7a3cea-6a66-4513-bcc0-619dc1269eea" providerId="AD" clId="Web-{D3F01AD9-7B05-04BB-2437-A5EAA828213F}" dt="2020-11-25T06:47:26.609" v="1774" actId="20577"/>
        <pc:sldMkLst>
          <pc:docMk/>
          <pc:sldMk cId="4131560075" sldId="298"/>
        </pc:sldMkLst>
        <pc:spChg chg="mod">
          <ac:chgData name="Thomas Uijtdewilligen" userId="S::t.uijtdewilligen@hoekschlyceum.nl::ef7a3cea-6a66-4513-bcc0-619dc1269eea" providerId="AD" clId="Web-{D3F01AD9-7B05-04BB-2437-A5EAA828213F}" dt="2020-11-25T06:47:26.609" v="1774" actId="20577"/>
          <ac:spMkLst>
            <pc:docMk/>
            <pc:sldMk cId="4131560075" sldId="298"/>
            <ac:spMk id="2" creationId="{00000000-0000-0000-0000-000000000000}"/>
          </ac:spMkLst>
        </pc:spChg>
      </pc:sldChg>
      <pc:sldChg chg="modSp">
        <pc:chgData name="Thomas Uijtdewilligen" userId="S::t.uijtdewilligen@hoekschlyceum.nl::ef7a3cea-6a66-4513-bcc0-619dc1269eea" providerId="AD" clId="Web-{D3F01AD9-7B05-04BB-2437-A5EAA828213F}" dt="2020-11-25T06:16:47.638" v="39" actId="20577"/>
        <pc:sldMkLst>
          <pc:docMk/>
          <pc:sldMk cId="2704964375" sldId="308"/>
        </pc:sldMkLst>
        <pc:spChg chg="mod">
          <ac:chgData name="Thomas Uijtdewilligen" userId="S::t.uijtdewilligen@hoekschlyceum.nl::ef7a3cea-6a66-4513-bcc0-619dc1269eea" providerId="AD" clId="Web-{D3F01AD9-7B05-04BB-2437-A5EAA828213F}" dt="2020-11-25T06:16:47.638" v="39" actId="20577"/>
          <ac:spMkLst>
            <pc:docMk/>
            <pc:sldMk cId="2704964375" sldId="308"/>
            <ac:spMk id="2" creationId="{00000000-0000-0000-0000-000000000000}"/>
          </ac:spMkLst>
        </pc:spChg>
        <pc:picChg chg="mod">
          <ac:chgData name="Thomas Uijtdewilligen" userId="S::t.uijtdewilligen@hoekschlyceum.nl::ef7a3cea-6a66-4513-bcc0-619dc1269eea" providerId="AD" clId="Web-{D3F01AD9-7B05-04BB-2437-A5EAA828213F}" dt="2020-11-25T06:16:19.872" v="23" actId="1076"/>
          <ac:picMkLst>
            <pc:docMk/>
            <pc:sldMk cId="2704964375" sldId="308"/>
            <ac:picMk id="7" creationId="{43436498-9F74-4162-8B36-B16A91B9DFEA}"/>
          </ac:picMkLst>
        </pc:picChg>
      </pc:sldChg>
      <pc:sldChg chg="modSp">
        <pc:chgData name="Thomas Uijtdewilligen" userId="S::t.uijtdewilligen@hoekschlyceum.nl::ef7a3cea-6a66-4513-bcc0-619dc1269eea" providerId="AD" clId="Web-{D3F01AD9-7B05-04BB-2437-A5EAA828213F}" dt="2020-11-25T06:23:30.236" v="233" actId="20577"/>
        <pc:sldMkLst>
          <pc:docMk/>
          <pc:sldMk cId="387555519" sldId="323"/>
        </pc:sldMkLst>
        <pc:spChg chg="mod">
          <ac:chgData name="Thomas Uijtdewilligen" userId="S::t.uijtdewilligen@hoekschlyceum.nl::ef7a3cea-6a66-4513-bcc0-619dc1269eea" providerId="AD" clId="Web-{D3F01AD9-7B05-04BB-2437-A5EAA828213F}" dt="2020-11-25T06:23:24.814" v="219" actId="20577"/>
          <ac:spMkLst>
            <pc:docMk/>
            <pc:sldMk cId="387555519" sldId="323"/>
            <ac:spMk id="2" creationId="{50B449F1-D80C-416A-9425-0E71636ADE33}"/>
          </ac:spMkLst>
        </pc:spChg>
        <pc:spChg chg="mod">
          <ac:chgData name="Thomas Uijtdewilligen" userId="S::t.uijtdewilligen@hoekschlyceum.nl::ef7a3cea-6a66-4513-bcc0-619dc1269eea" providerId="AD" clId="Web-{D3F01AD9-7B05-04BB-2437-A5EAA828213F}" dt="2020-11-25T06:23:30.236" v="233" actId="20577"/>
          <ac:spMkLst>
            <pc:docMk/>
            <pc:sldMk cId="387555519" sldId="323"/>
            <ac:spMk id="3" creationId="{A0A965C2-42BF-470D-9F74-57ACDFE67756}"/>
          </ac:spMkLst>
        </pc:spChg>
      </pc:sldChg>
      <pc:sldChg chg="modSp">
        <pc:chgData name="Thomas Uijtdewilligen" userId="S::t.uijtdewilligen@hoekschlyceum.nl::ef7a3cea-6a66-4513-bcc0-619dc1269eea" providerId="AD" clId="Web-{D3F01AD9-7B05-04BB-2437-A5EAA828213F}" dt="2020-11-25T06:23:14.064" v="213" actId="20577"/>
        <pc:sldMkLst>
          <pc:docMk/>
          <pc:sldMk cId="1423324911" sldId="331"/>
        </pc:sldMkLst>
        <pc:spChg chg="mod">
          <ac:chgData name="Thomas Uijtdewilligen" userId="S::t.uijtdewilligen@hoekschlyceum.nl::ef7a3cea-6a66-4513-bcc0-619dc1269eea" providerId="AD" clId="Web-{D3F01AD9-7B05-04BB-2437-A5EAA828213F}" dt="2020-11-25T06:16:39.404" v="32" actId="20577"/>
          <ac:spMkLst>
            <pc:docMk/>
            <pc:sldMk cId="1423324911" sldId="331"/>
            <ac:spMk id="2" creationId="{71C8CB0E-CD9A-4535-85D2-71FC38875D64}"/>
          </ac:spMkLst>
        </pc:spChg>
        <pc:spChg chg="mod">
          <ac:chgData name="Thomas Uijtdewilligen" userId="S::t.uijtdewilligen@hoekschlyceum.nl::ef7a3cea-6a66-4513-bcc0-619dc1269eea" providerId="AD" clId="Web-{D3F01AD9-7B05-04BB-2437-A5EAA828213F}" dt="2020-11-25T06:23:14.064" v="213" actId="20577"/>
          <ac:spMkLst>
            <pc:docMk/>
            <pc:sldMk cId="1423324911" sldId="331"/>
            <ac:spMk id="3" creationId="{03D40C51-A133-4437-B089-A405A825D0F8}"/>
          </ac:spMkLst>
        </pc:spChg>
      </pc:sldChg>
      <pc:sldChg chg="modSp">
        <pc:chgData name="Thomas Uijtdewilligen" userId="S::t.uijtdewilligen@hoekschlyceum.nl::ef7a3cea-6a66-4513-bcc0-619dc1269eea" providerId="AD" clId="Web-{D3F01AD9-7B05-04BB-2437-A5EAA828213F}" dt="2020-11-25T06:32:45.897" v="810" actId="1076"/>
        <pc:sldMkLst>
          <pc:docMk/>
          <pc:sldMk cId="796811259" sldId="332"/>
        </pc:sldMkLst>
        <pc:spChg chg="mod">
          <ac:chgData name="Thomas Uijtdewilligen" userId="S::t.uijtdewilligen@hoekschlyceum.nl::ef7a3cea-6a66-4513-bcc0-619dc1269eea" providerId="AD" clId="Web-{D3F01AD9-7B05-04BB-2437-A5EAA828213F}" dt="2020-11-25T06:32:45.897" v="810" actId="1076"/>
          <ac:spMkLst>
            <pc:docMk/>
            <pc:sldMk cId="796811259" sldId="332"/>
            <ac:spMk id="2" creationId="{71C8CB0E-CD9A-4535-85D2-71FC38875D64}"/>
          </ac:spMkLst>
        </pc:spChg>
        <pc:spChg chg="mod">
          <ac:chgData name="Thomas Uijtdewilligen" userId="S::t.uijtdewilligen@hoekschlyceum.nl::ef7a3cea-6a66-4513-bcc0-619dc1269eea" providerId="AD" clId="Web-{D3F01AD9-7B05-04BB-2437-A5EAA828213F}" dt="2020-11-25T06:32:42.475" v="809" actId="1076"/>
          <ac:spMkLst>
            <pc:docMk/>
            <pc:sldMk cId="796811259" sldId="332"/>
            <ac:spMk id="3" creationId="{03D40C51-A133-4437-B089-A405A825D0F8}"/>
          </ac:spMkLst>
        </pc:spChg>
      </pc:sldChg>
      <pc:sldChg chg="modSp">
        <pc:chgData name="Thomas Uijtdewilligen" userId="S::t.uijtdewilligen@hoekschlyceum.nl::ef7a3cea-6a66-4513-bcc0-619dc1269eea" providerId="AD" clId="Web-{D3F01AD9-7B05-04BB-2437-A5EAA828213F}" dt="2020-11-25T06:30:39.818" v="729" actId="20577"/>
        <pc:sldMkLst>
          <pc:docMk/>
          <pc:sldMk cId="3161811504" sldId="334"/>
        </pc:sldMkLst>
        <pc:spChg chg="mod">
          <ac:chgData name="Thomas Uijtdewilligen" userId="S::t.uijtdewilligen@hoekschlyceum.nl::ef7a3cea-6a66-4513-bcc0-619dc1269eea" providerId="AD" clId="Web-{D3F01AD9-7B05-04BB-2437-A5EAA828213F}" dt="2020-11-25T06:30:39.818" v="729" actId="20577"/>
          <ac:spMkLst>
            <pc:docMk/>
            <pc:sldMk cId="3161811504" sldId="334"/>
            <ac:spMk id="3" creationId="{A0A965C2-42BF-470D-9F74-57ACDFE67756}"/>
          </ac:spMkLst>
        </pc:spChg>
      </pc:sldChg>
      <pc:sldChg chg="modSp">
        <pc:chgData name="Thomas Uijtdewilligen" userId="S::t.uijtdewilligen@hoekschlyceum.nl::ef7a3cea-6a66-4513-bcc0-619dc1269eea" providerId="AD" clId="Web-{D3F01AD9-7B05-04BB-2437-A5EAA828213F}" dt="2020-11-25T06:47:12.515" v="1771"/>
        <pc:sldMkLst>
          <pc:docMk/>
          <pc:sldMk cId="2460140987" sldId="338"/>
        </pc:sldMkLst>
        <pc:graphicFrameChg chg="mod modGraphic">
          <ac:chgData name="Thomas Uijtdewilligen" userId="S::t.uijtdewilligen@hoekschlyceum.nl::ef7a3cea-6a66-4513-bcc0-619dc1269eea" providerId="AD" clId="Web-{D3F01AD9-7B05-04BB-2437-A5EAA828213F}" dt="2020-11-25T06:47:12.515" v="1771"/>
          <ac:graphicFrameMkLst>
            <pc:docMk/>
            <pc:sldMk cId="2460140987" sldId="338"/>
            <ac:graphicFrameMk id="5" creationId="{4BA52588-A236-4344-A3CD-8FC88D36B4B8}"/>
          </ac:graphicFrameMkLst>
        </pc:graphicFrameChg>
      </pc:sldChg>
      <pc:sldChg chg="del">
        <pc:chgData name="Thomas Uijtdewilligen" userId="S::t.uijtdewilligen@hoekschlyceum.nl::ef7a3cea-6a66-4513-bcc0-619dc1269eea" providerId="AD" clId="Web-{D3F01AD9-7B05-04BB-2437-A5EAA828213F}" dt="2020-11-25T06:45:55.155" v="1694"/>
        <pc:sldMkLst>
          <pc:docMk/>
          <pc:sldMk cId="1096601991" sldId="339"/>
        </pc:sldMkLst>
      </pc:sldChg>
      <pc:sldChg chg="del">
        <pc:chgData name="Thomas Uijtdewilligen" userId="S::t.uijtdewilligen@hoekschlyceum.nl::ef7a3cea-6a66-4513-bcc0-619dc1269eea" providerId="AD" clId="Web-{D3F01AD9-7B05-04BB-2437-A5EAA828213F}" dt="2020-11-25T06:45:41.483" v="1693"/>
        <pc:sldMkLst>
          <pc:docMk/>
          <pc:sldMk cId="1229720258" sldId="340"/>
        </pc:sldMkLst>
      </pc:sldChg>
      <pc:sldChg chg="modSp">
        <pc:chgData name="Thomas Uijtdewilligen" userId="S::t.uijtdewilligen@hoekschlyceum.nl::ef7a3cea-6a66-4513-bcc0-619dc1269eea" providerId="AD" clId="Web-{D3F01AD9-7B05-04BB-2437-A5EAA828213F}" dt="2020-11-25T06:43:43.701" v="1602" actId="20577"/>
        <pc:sldMkLst>
          <pc:docMk/>
          <pc:sldMk cId="3223375960" sldId="341"/>
        </pc:sldMkLst>
        <pc:spChg chg="mod">
          <ac:chgData name="Thomas Uijtdewilligen" userId="S::t.uijtdewilligen@hoekschlyceum.nl::ef7a3cea-6a66-4513-bcc0-619dc1269eea" providerId="AD" clId="Web-{D3F01AD9-7B05-04BB-2437-A5EAA828213F}" dt="2020-11-25T06:43:43.701" v="1602" actId="20577"/>
          <ac:spMkLst>
            <pc:docMk/>
            <pc:sldMk cId="3223375960" sldId="341"/>
            <ac:spMk id="2" creationId="{00000000-0000-0000-0000-000000000000}"/>
          </ac:spMkLst>
        </pc:spChg>
      </pc:sldChg>
      <pc:sldChg chg="addSp delSp modSp">
        <pc:chgData name="Thomas Uijtdewilligen" userId="S::t.uijtdewilligen@hoekschlyceum.nl::ef7a3cea-6a66-4513-bcc0-619dc1269eea" providerId="AD" clId="Web-{D3F01AD9-7B05-04BB-2437-A5EAA828213F}" dt="2020-11-25T06:52:24.643" v="1885" actId="14100"/>
        <pc:sldMkLst>
          <pc:docMk/>
          <pc:sldMk cId="1820762296" sldId="353"/>
        </pc:sldMkLst>
        <pc:spChg chg="mod">
          <ac:chgData name="Thomas Uijtdewilligen" userId="S::t.uijtdewilligen@hoekschlyceum.nl::ef7a3cea-6a66-4513-bcc0-619dc1269eea" providerId="AD" clId="Web-{D3F01AD9-7B05-04BB-2437-A5EAA828213F}" dt="2020-11-25T06:51:09.924" v="1863" actId="20577"/>
          <ac:spMkLst>
            <pc:docMk/>
            <pc:sldMk cId="1820762296" sldId="353"/>
            <ac:spMk id="2" creationId="{50B449F1-D80C-416A-9425-0E71636ADE33}"/>
          </ac:spMkLst>
        </pc:spChg>
        <pc:spChg chg="mod">
          <ac:chgData name="Thomas Uijtdewilligen" userId="S::t.uijtdewilligen@hoekschlyceum.nl::ef7a3cea-6a66-4513-bcc0-619dc1269eea" providerId="AD" clId="Web-{D3F01AD9-7B05-04BB-2437-A5EAA828213F}" dt="2020-11-25T06:52:06.205" v="1878" actId="20577"/>
          <ac:spMkLst>
            <pc:docMk/>
            <pc:sldMk cId="1820762296" sldId="353"/>
            <ac:spMk id="6" creationId="{116C4163-0965-494E-8CB0-95541795FEDA}"/>
          </ac:spMkLst>
        </pc:spChg>
        <pc:picChg chg="add mod">
          <ac:chgData name="Thomas Uijtdewilligen" userId="S::t.uijtdewilligen@hoekschlyceum.nl::ef7a3cea-6a66-4513-bcc0-619dc1269eea" providerId="AD" clId="Web-{D3F01AD9-7B05-04BB-2437-A5EAA828213F}" dt="2020-11-25T06:52:24.643" v="1885" actId="14100"/>
          <ac:picMkLst>
            <pc:docMk/>
            <pc:sldMk cId="1820762296" sldId="353"/>
            <ac:picMk id="8" creationId="{C4EE6334-B79F-48FB-92F4-3A4DC9A50553}"/>
          </ac:picMkLst>
        </pc:picChg>
        <pc:picChg chg="del">
          <ac:chgData name="Thomas Uijtdewilligen" userId="S::t.uijtdewilligen@hoekschlyceum.nl::ef7a3cea-6a66-4513-bcc0-619dc1269eea" providerId="AD" clId="Web-{D3F01AD9-7B05-04BB-2437-A5EAA828213F}" dt="2020-11-25T06:50:56.830" v="1858"/>
          <ac:picMkLst>
            <pc:docMk/>
            <pc:sldMk cId="1820762296" sldId="353"/>
            <ac:picMk id="8194" creationId="{5C7238C6-560E-4859-942C-63C558238D81}"/>
          </ac:picMkLst>
        </pc:picChg>
      </pc:sldChg>
      <pc:sldChg chg="del">
        <pc:chgData name="Thomas Uijtdewilligen" userId="S::t.uijtdewilligen@hoekschlyceum.nl::ef7a3cea-6a66-4513-bcc0-619dc1269eea" providerId="AD" clId="Web-{D3F01AD9-7B05-04BB-2437-A5EAA828213F}" dt="2020-11-25T06:53:52.378" v="1928"/>
        <pc:sldMkLst>
          <pc:docMk/>
          <pc:sldMk cId="4189939484" sldId="354"/>
        </pc:sldMkLst>
      </pc:sldChg>
      <pc:sldChg chg="del">
        <pc:chgData name="Thomas Uijtdewilligen" userId="S::t.uijtdewilligen@hoekschlyceum.nl::ef7a3cea-6a66-4513-bcc0-619dc1269eea" providerId="AD" clId="Web-{D3F01AD9-7B05-04BB-2437-A5EAA828213F}" dt="2020-11-25T06:53:55.503" v="1929"/>
        <pc:sldMkLst>
          <pc:docMk/>
          <pc:sldMk cId="3624311708" sldId="355"/>
        </pc:sldMkLst>
      </pc:sldChg>
      <pc:sldChg chg="addSp delSp modSp">
        <pc:chgData name="Thomas Uijtdewilligen" userId="S::t.uijtdewilligen@hoekschlyceum.nl::ef7a3cea-6a66-4513-bcc0-619dc1269eea" providerId="AD" clId="Web-{D3F01AD9-7B05-04BB-2437-A5EAA828213F}" dt="2020-11-25T06:36:06.696" v="882" actId="14100"/>
        <pc:sldMkLst>
          <pc:docMk/>
          <pc:sldMk cId="3074890765" sldId="356"/>
        </pc:sldMkLst>
        <pc:spChg chg="mod">
          <ac:chgData name="Thomas Uijtdewilligen" userId="S::t.uijtdewilligen@hoekschlyceum.nl::ef7a3cea-6a66-4513-bcc0-619dc1269eea" providerId="AD" clId="Web-{D3F01AD9-7B05-04BB-2437-A5EAA828213F}" dt="2020-11-25T06:32:52.007" v="811" actId="20577"/>
          <ac:spMkLst>
            <pc:docMk/>
            <pc:sldMk cId="3074890765" sldId="356"/>
            <ac:spMk id="2" creationId="{50B449F1-D80C-416A-9425-0E71636ADE33}"/>
          </ac:spMkLst>
        </pc:spChg>
        <pc:spChg chg="mod">
          <ac:chgData name="Thomas Uijtdewilligen" userId="S::t.uijtdewilligen@hoekschlyceum.nl::ef7a3cea-6a66-4513-bcc0-619dc1269eea" providerId="AD" clId="Web-{D3F01AD9-7B05-04BB-2437-A5EAA828213F}" dt="2020-11-25T06:32:56.476" v="815" actId="20577"/>
          <ac:spMkLst>
            <pc:docMk/>
            <pc:sldMk cId="3074890765" sldId="356"/>
            <ac:spMk id="3" creationId="{A0A965C2-42BF-470D-9F74-57ACDFE67756}"/>
          </ac:spMkLst>
        </pc:spChg>
        <pc:spChg chg="mod">
          <ac:chgData name="Thomas Uijtdewilligen" userId="S::t.uijtdewilligen@hoekschlyceum.nl::ef7a3cea-6a66-4513-bcc0-619dc1269eea" providerId="AD" clId="Web-{D3F01AD9-7B05-04BB-2437-A5EAA828213F}" dt="2020-11-25T06:33:36.788" v="868" actId="1076"/>
          <ac:spMkLst>
            <pc:docMk/>
            <pc:sldMk cId="3074890765" sldId="356"/>
            <ac:spMk id="6" creationId="{95717B52-ED6B-41DC-8B4D-4B38D72D3D4D}"/>
          </ac:spMkLst>
        </pc:spChg>
        <pc:picChg chg="add mod">
          <ac:chgData name="Thomas Uijtdewilligen" userId="S::t.uijtdewilligen@hoekschlyceum.nl::ef7a3cea-6a66-4513-bcc0-619dc1269eea" providerId="AD" clId="Web-{D3F01AD9-7B05-04BB-2437-A5EAA828213F}" dt="2020-11-25T06:36:06.696" v="882" actId="14100"/>
          <ac:picMkLst>
            <pc:docMk/>
            <pc:sldMk cId="3074890765" sldId="356"/>
            <ac:picMk id="8" creationId="{6C908898-58D8-459B-9DDD-83091D24EF1D}"/>
          </ac:picMkLst>
        </pc:picChg>
        <pc:picChg chg="add mod">
          <ac:chgData name="Thomas Uijtdewilligen" userId="S::t.uijtdewilligen@hoekschlyceum.nl::ef7a3cea-6a66-4513-bcc0-619dc1269eea" providerId="AD" clId="Web-{D3F01AD9-7B05-04BB-2437-A5EAA828213F}" dt="2020-11-25T06:36:06.634" v="881" actId="1076"/>
          <ac:picMkLst>
            <pc:docMk/>
            <pc:sldMk cId="3074890765" sldId="356"/>
            <ac:picMk id="9" creationId="{D8466E36-B5A5-490C-B4B0-32D618F79980}"/>
          </ac:picMkLst>
        </pc:picChg>
        <pc:picChg chg="add mod">
          <ac:chgData name="Thomas Uijtdewilligen" userId="S::t.uijtdewilligen@hoekschlyceum.nl::ef7a3cea-6a66-4513-bcc0-619dc1269eea" providerId="AD" clId="Web-{D3F01AD9-7B05-04BB-2437-A5EAA828213F}" dt="2020-11-25T06:36:03.665" v="880" actId="14100"/>
          <ac:picMkLst>
            <pc:docMk/>
            <pc:sldMk cId="3074890765" sldId="356"/>
            <ac:picMk id="10" creationId="{C24ED496-A5B1-4383-BDA2-1A5614A180B6}"/>
          </ac:picMkLst>
        </pc:picChg>
        <pc:picChg chg="del">
          <ac:chgData name="Thomas Uijtdewilligen" userId="S::t.uijtdewilligen@hoekschlyceum.nl::ef7a3cea-6a66-4513-bcc0-619dc1269eea" providerId="AD" clId="Web-{D3F01AD9-7B05-04BB-2437-A5EAA828213F}" dt="2020-11-25T06:32:54.241" v="814"/>
          <ac:picMkLst>
            <pc:docMk/>
            <pc:sldMk cId="3074890765" sldId="356"/>
            <ac:picMk id="14338" creationId="{8C98B152-2B77-4ED2-A847-FF48D6A6674E}"/>
          </ac:picMkLst>
        </pc:picChg>
      </pc:sldChg>
      <pc:sldChg chg="del">
        <pc:chgData name="Thomas Uijtdewilligen" userId="S::t.uijtdewilligen@hoekschlyceum.nl::ef7a3cea-6a66-4513-bcc0-619dc1269eea" providerId="AD" clId="Web-{D3F01AD9-7B05-04BB-2437-A5EAA828213F}" dt="2020-11-25T06:43:29.091" v="1598"/>
        <pc:sldMkLst>
          <pc:docMk/>
          <pc:sldMk cId="2889213908" sldId="357"/>
        </pc:sldMkLst>
      </pc:sldChg>
      <pc:sldChg chg="del">
        <pc:chgData name="Thomas Uijtdewilligen" userId="S::t.uijtdewilligen@hoekschlyceum.nl::ef7a3cea-6a66-4513-bcc0-619dc1269eea" providerId="AD" clId="Web-{D3F01AD9-7B05-04BB-2437-A5EAA828213F}" dt="2020-11-25T06:43:34.482" v="1599"/>
        <pc:sldMkLst>
          <pc:docMk/>
          <pc:sldMk cId="2178688977" sldId="358"/>
        </pc:sldMkLst>
      </pc:sldChg>
      <pc:sldChg chg="addSp delSp modSp add replId">
        <pc:chgData name="Thomas Uijtdewilligen" userId="S::t.uijtdewilligen@hoekschlyceum.nl::ef7a3cea-6a66-4513-bcc0-619dc1269eea" providerId="AD" clId="Web-{D3F01AD9-7B05-04BB-2437-A5EAA828213F}" dt="2020-11-25T07:02:55.024" v="2258"/>
        <pc:sldMkLst>
          <pc:docMk/>
          <pc:sldMk cId="3038663691" sldId="359"/>
        </pc:sldMkLst>
        <pc:graphicFrameChg chg="add mod modGraphic">
          <ac:chgData name="Thomas Uijtdewilligen" userId="S::t.uijtdewilligen@hoekschlyceum.nl::ef7a3cea-6a66-4513-bcc0-619dc1269eea" providerId="AD" clId="Web-{D3F01AD9-7B05-04BB-2437-A5EAA828213F}" dt="2020-11-25T07:02:55.024" v="2258"/>
          <ac:graphicFrameMkLst>
            <pc:docMk/>
            <pc:sldMk cId="3038663691" sldId="359"/>
            <ac:graphicFrameMk id="11" creationId="{52842858-DA08-4B2A-AE96-39E43E2E8182}"/>
          </ac:graphicFrameMkLst>
        </pc:graphicFrameChg>
        <pc:picChg chg="del">
          <ac:chgData name="Thomas Uijtdewilligen" userId="S::t.uijtdewilligen@hoekschlyceum.nl::ef7a3cea-6a66-4513-bcc0-619dc1269eea" providerId="AD" clId="Web-{D3F01AD9-7B05-04BB-2437-A5EAA828213F}" dt="2020-11-25T06:36:14.337" v="884"/>
          <ac:picMkLst>
            <pc:docMk/>
            <pc:sldMk cId="3038663691" sldId="359"/>
            <ac:picMk id="8" creationId="{6C908898-58D8-459B-9DDD-83091D24EF1D}"/>
          </ac:picMkLst>
        </pc:picChg>
        <pc:picChg chg="del">
          <ac:chgData name="Thomas Uijtdewilligen" userId="S::t.uijtdewilligen@hoekschlyceum.nl::ef7a3cea-6a66-4513-bcc0-619dc1269eea" providerId="AD" clId="Web-{D3F01AD9-7B05-04BB-2437-A5EAA828213F}" dt="2020-11-25T06:36:17.618" v="885"/>
          <ac:picMkLst>
            <pc:docMk/>
            <pc:sldMk cId="3038663691" sldId="359"/>
            <ac:picMk id="9" creationId="{D8466E36-B5A5-490C-B4B0-32D618F79980}"/>
          </ac:picMkLst>
        </pc:picChg>
        <pc:picChg chg="del">
          <ac:chgData name="Thomas Uijtdewilligen" userId="S::t.uijtdewilligen@hoekschlyceum.nl::ef7a3cea-6a66-4513-bcc0-619dc1269eea" providerId="AD" clId="Web-{D3F01AD9-7B05-04BB-2437-A5EAA828213F}" dt="2020-11-25T06:36:20.165" v="886"/>
          <ac:picMkLst>
            <pc:docMk/>
            <pc:sldMk cId="3038663691" sldId="359"/>
            <ac:picMk id="10" creationId="{C24ED496-A5B1-4383-BDA2-1A5614A180B6}"/>
          </ac:picMkLst>
        </pc:picChg>
      </pc:sldChg>
      <pc:sldChg chg="modSp add ord replId">
        <pc:chgData name="Thomas Uijtdewilligen" userId="S::t.uijtdewilligen@hoekschlyceum.nl::ef7a3cea-6a66-4513-bcc0-619dc1269eea" providerId="AD" clId="Web-{D3F01AD9-7B05-04BB-2437-A5EAA828213F}" dt="2020-11-25T06:48:28.500" v="1855"/>
        <pc:sldMkLst>
          <pc:docMk/>
          <pc:sldMk cId="1438090215" sldId="360"/>
        </pc:sldMkLst>
        <pc:graphicFrameChg chg="mod modGraphic">
          <ac:chgData name="Thomas Uijtdewilligen" userId="S::t.uijtdewilligen@hoekschlyceum.nl::ef7a3cea-6a66-4513-bcc0-619dc1269eea" providerId="AD" clId="Web-{D3F01AD9-7B05-04BB-2437-A5EAA828213F}" dt="2020-11-25T06:48:28.500" v="1855"/>
          <ac:graphicFrameMkLst>
            <pc:docMk/>
            <pc:sldMk cId="1438090215" sldId="360"/>
            <ac:graphicFrameMk id="5" creationId="{4BA52588-A236-4344-A3CD-8FC88D36B4B8}"/>
          </ac:graphicFrameMkLst>
        </pc:graphicFrameChg>
      </pc:sldChg>
      <pc:sldChg chg="new del">
        <pc:chgData name="Thomas Uijtdewilligen" userId="S::t.uijtdewilligen@hoekschlyceum.nl::ef7a3cea-6a66-4513-bcc0-619dc1269eea" providerId="AD" clId="Web-{D3F01AD9-7B05-04BB-2437-A5EAA828213F}" dt="2020-11-25T06:50:47.783" v="1857"/>
        <pc:sldMkLst>
          <pc:docMk/>
          <pc:sldMk cId="1336097065" sldId="361"/>
        </pc:sldMkLst>
      </pc:sldChg>
      <pc:sldChg chg="addSp delSp modSp add replId">
        <pc:chgData name="Thomas Uijtdewilligen" userId="S::t.uijtdewilligen@hoekschlyceum.nl::ef7a3cea-6a66-4513-bcc0-619dc1269eea" providerId="AD" clId="Web-{D3F01AD9-7B05-04BB-2437-A5EAA828213F}" dt="2020-11-25T06:53:42.659" v="1927" actId="1076"/>
        <pc:sldMkLst>
          <pc:docMk/>
          <pc:sldMk cId="1355366387" sldId="361"/>
        </pc:sldMkLst>
        <pc:spChg chg="mod">
          <ac:chgData name="Thomas Uijtdewilligen" userId="S::t.uijtdewilligen@hoekschlyceum.nl::ef7a3cea-6a66-4513-bcc0-619dc1269eea" providerId="AD" clId="Web-{D3F01AD9-7B05-04BB-2437-A5EAA828213F}" dt="2020-11-25T06:52:48.221" v="1918" actId="1076"/>
          <ac:spMkLst>
            <pc:docMk/>
            <pc:sldMk cId="1355366387" sldId="361"/>
            <ac:spMk id="6" creationId="{116C4163-0965-494E-8CB0-95541795FEDA}"/>
          </ac:spMkLst>
        </pc:spChg>
        <pc:picChg chg="del mod">
          <ac:chgData name="Thomas Uijtdewilligen" userId="S::t.uijtdewilligen@hoekschlyceum.nl::ef7a3cea-6a66-4513-bcc0-619dc1269eea" providerId="AD" clId="Web-{D3F01AD9-7B05-04BB-2437-A5EAA828213F}" dt="2020-11-25T06:52:49.878" v="1920"/>
          <ac:picMkLst>
            <pc:docMk/>
            <pc:sldMk cId="1355366387" sldId="361"/>
            <ac:picMk id="8" creationId="{C4EE6334-B79F-48FB-92F4-3A4DC9A50553}"/>
          </ac:picMkLst>
        </pc:picChg>
        <pc:picChg chg="add mod">
          <ac:chgData name="Thomas Uijtdewilligen" userId="S::t.uijtdewilligen@hoekschlyceum.nl::ef7a3cea-6a66-4513-bcc0-619dc1269eea" providerId="AD" clId="Web-{D3F01AD9-7B05-04BB-2437-A5EAA828213F}" dt="2020-11-25T06:53:42.659" v="1927" actId="1076"/>
          <ac:picMkLst>
            <pc:docMk/>
            <pc:sldMk cId="1355366387" sldId="361"/>
            <ac:picMk id="9" creationId="{3FE2054F-1EE3-40B8-962A-59DE0A85ED52}"/>
          </ac:picMkLst>
        </pc:picChg>
      </pc:sldChg>
      <pc:sldChg chg="addSp modSp new ord">
        <pc:chgData name="Thomas Uijtdewilligen" userId="S::t.uijtdewilligen@hoekschlyceum.nl::ef7a3cea-6a66-4513-bcc0-619dc1269eea" providerId="AD" clId="Web-{D3F01AD9-7B05-04BB-2437-A5EAA828213F}" dt="2020-11-25T06:56:28.348" v="1974"/>
        <pc:sldMkLst>
          <pc:docMk/>
          <pc:sldMk cId="2056564879" sldId="362"/>
        </pc:sldMkLst>
        <pc:spChg chg="mod">
          <ac:chgData name="Thomas Uijtdewilligen" userId="S::t.uijtdewilligen@hoekschlyceum.nl::ef7a3cea-6a66-4513-bcc0-619dc1269eea" providerId="AD" clId="Web-{D3F01AD9-7B05-04BB-2437-A5EAA828213F}" dt="2020-11-25T06:55:12.535" v="1959" actId="20577"/>
          <ac:spMkLst>
            <pc:docMk/>
            <pc:sldMk cId="2056564879" sldId="362"/>
            <ac:spMk id="2" creationId="{13445C71-7D60-41CF-A4A2-910B203104C8}"/>
          </ac:spMkLst>
        </pc:spChg>
        <pc:spChg chg="mod">
          <ac:chgData name="Thomas Uijtdewilligen" userId="S::t.uijtdewilligen@hoekschlyceum.nl::ef7a3cea-6a66-4513-bcc0-619dc1269eea" providerId="AD" clId="Web-{D3F01AD9-7B05-04BB-2437-A5EAA828213F}" dt="2020-11-25T06:55:59.864" v="1969" actId="1076"/>
          <ac:spMkLst>
            <pc:docMk/>
            <pc:sldMk cId="2056564879" sldId="362"/>
            <ac:spMk id="3" creationId="{D43DA3E4-706C-424D-B088-58E48561058D}"/>
          </ac:spMkLst>
        </pc:spChg>
        <pc:picChg chg="add mod">
          <ac:chgData name="Thomas Uijtdewilligen" userId="S::t.uijtdewilligen@hoekschlyceum.nl::ef7a3cea-6a66-4513-bcc0-619dc1269eea" providerId="AD" clId="Web-{D3F01AD9-7B05-04BB-2437-A5EAA828213F}" dt="2020-11-25T06:56:11.239" v="1971" actId="1076"/>
          <ac:picMkLst>
            <pc:docMk/>
            <pc:sldMk cId="2056564879" sldId="362"/>
            <ac:picMk id="6" creationId="{2333F6BC-FBDE-4624-BF0B-831FECCC3787}"/>
          </ac:picMkLst>
        </pc:picChg>
      </pc:sldChg>
      <pc:sldChg chg="add ord replId">
        <pc:chgData name="Thomas Uijtdewilligen" userId="S::t.uijtdewilligen@hoekschlyceum.nl::ef7a3cea-6a66-4513-bcc0-619dc1269eea" providerId="AD" clId="Web-{D3F01AD9-7B05-04BB-2437-A5EAA828213F}" dt="2020-11-25T06:56:20.786" v="1973"/>
        <pc:sldMkLst>
          <pc:docMk/>
          <pc:sldMk cId="547073786" sldId="363"/>
        </pc:sldMkLst>
      </pc:sldChg>
      <pc:sldChg chg="addSp modSp new">
        <pc:chgData name="Thomas Uijtdewilligen" userId="S::t.uijtdewilligen@hoekschlyceum.nl::ef7a3cea-6a66-4513-bcc0-619dc1269eea" providerId="AD" clId="Web-{D3F01AD9-7B05-04BB-2437-A5EAA828213F}" dt="2020-11-25T07:02:33.914" v="2256" actId="1076"/>
        <pc:sldMkLst>
          <pc:docMk/>
          <pc:sldMk cId="1668326767" sldId="364"/>
        </pc:sldMkLst>
        <pc:spChg chg="mod">
          <ac:chgData name="Thomas Uijtdewilligen" userId="S::t.uijtdewilligen@hoekschlyceum.nl::ef7a3cea-6a66-4513-bcc0-619dc1269eea" providerId="AD" clId="Web-{D3F01AD9-7B05-04BB-2437-A5EAA828213F}" dt="2020-11-25T06:58:31.240" v="2046" actId="20577"/>
          <ac:spMkLst>
            <pc:docMk/>
            <pc:sldMk cId="1668326767" sldId="364"/>
            <ac:spMk id="2" creationId="{6F7F3D95-6BEB-4CBA-AC74-BDEEA5913AED}"/>
          </ac:spMkLst>
        </pc:spChg>
        <pc:spChg chg="mod">
          <ac:chgData name="Thomas Uijtdewilligen" userId="S::t.uijtdewilligen@hoekschlyceum.nl::ef7a3cea-6a66-4513-bcc0-619dc1269eea" providerId="AD" clId="Web-{D3F01AD9-7B05-04BB-2437-A5EAA828213F}" dt="2020-11-25T07:02:33.914" v="2256" actId="1076"/>
          <ac:spMkLst>
            <pc:docMk/>
            <pc:sldMk cId="1668326767" sldId="364"/>
            <ac:spMk id="3" creationId="{88C2CD34-B6D2-42B8-B115-4301BFDF1916}"/>
          </ac:spMkLst>
        </pc:spChg>
        <pc:spChg chg="add mod">
          <ac:chgData name="Thomas Uijtdewilligen" userId="S::t.uijtdewilligen@hoekschlyceum.nl::ef7a3cea-6a66-4513-bcc0-619dc1269eea" providerId="AD" clId="Web-{D3F01AD9-7B05-04BB-2437-A5EAA828213F}" dt="2020-11-25T07:02:28.227" v="2255" actId="1076"/>
          <ac:spMkLst>
            <pc:docMk/>
            <pc:sldMk cId="1668326767" sldId="364"/>
            <ac:spMk id="6" creationId="{80540CAB-2698-493A-A3D8-54BE2FA99BAE}"/>
          </ac:spMkLst>
        </pc:spChg>
      </pc:sldChg>
      <pc:sldChg chg="modSp add del">
        <pc:chgData name="Thomas Uijtdewilligen" userId="S::t.uijtdewilligen@hoekschlyceum.nl::ef7a3cea-6a66-4513-bcc0-619dc1269eea" providerId="AD" clId="Web-{D3F01AD9-7B05-04BB-2437-A5EAA828213F}" dt="2020-11-25T07:00:44.632" v="2207"/>
        <pc:sldMkLst>
          <pc:docMk/>
          <pc:sldMk cId="888376696" sldId="365"/>
        </pc:sldMkLst>
        <pc:spChg chg="mod">
          <ac:chgData name="Thomas Uijtdewilligen" userId="S::t.uijtdewilligen@hoekschlyceum.nl::ef7a3cea-6a66-4513-bcc0-619dc1269eea" providerId="AD" clId="Web-{D3F01AD9-7B05-04BB-2437-A5EAA828213F}" dt="2020-11-25T07:00:37.538" v="2204" actId="20577"/>
          <ac:spMkLst>
            <pc:docMk/>
            <pc:sldMk cId="888376696" sldId="365"/>
            <ac:spMk id="2" creationId="{E145B524-816E-4170-BCDC-62C0063F9F1B}"/>
          </ac:spMkLst>
        </pc:spChg>
      </pc:sldChg>
      <pc:sldChg chg="modSp add">
        <pc:chgData name="Thomas Uijtdewilligen" userId="S::t.uijtdewilligen@hoekschlyceum.nl::ef7a3cea-6a66-4513-bcc0-619dc1269eea" providerId="AD" clId="Web-{D3F01AD9-7B05-04BB-2437-A5EAA828213F}" dt="2020-11-25T07:01:47.008" v="2229" actId="20577"/>
        <pc:sldMkLst>
          <pc:docMk/>
          <pc:sldMk cId="3272883326" sldId="365"/>
        </pc:sldMkLst>
        <pc:spChg chg="mod">
          <ac:chgData name="Thomas Uijtdewilligen" userId="S::t.uijtdewilligen@hoekschlyceum.nl::ef7a3cea-6a66-4513-bcc0-619dc1269eea" providerId="AD" clId="Web-{D3F01AD9-7B05-04BB-2437-A5EAA828213F}" dt="2020-11-25T07:01:47.008" v="2229" actId="20577"/>
          <ac:spMkLst>
            <pc:docMk/>
            <pc:sldMk cId="3272883326" sldId="365"/>
            <ac:spMk id="2" creationId="{50B449F1-D80C-416A-9425-0E71636ADE33}"/>
          </ac:spMkLst>
        </pc:spChg>
      </pc:sldChg>
    </pc:docChg>
  </pc:docChgLst>
  <pc:docChgLst>
    <pc:chgData name="Thomas Uijtdewilligen" userId="S::t.uijtdewilligen@hoekschlyceum.nl::ef7a3cea-6a66-4513-bcc0-619dc1269eea" providerId="AD" clId="Web-{2E3C499F-03AF-95BE-7F8A-9C6586C9FB6B}"/>
    <pc:docChg chg="modSld">
      <pc:chgData name="Thomas Uijtdewilligen" userId="S::t.uijtdewilligen@hoekschlyceum.nl::ef7a3cea-6a66-4513-bcc0-619dc1269eea" providerId="AD" clId="Web-{2E3C499F-03AF-95BE-7F8A-9C6586C9FB6B}" dt="2021-01-26T07:45:13.576" v="6" actId="20577"/>
      <pc:docMkLst>
        <pc:docMk/>
      </pc:docMkLst>
      <pc:sldChg chg="modSp">
        <pc:chgData name="Thomas Uijtdewilligen" userId="S::t.uijtdewilligen@hoekschlyceum.nl::ef7a3cea-6a66-4513-bcc0-619dc1269eea" providerId="AD" clId="Web-{2E3C499F-03AF-95BE-7F8A-9C6586C9FB6B}" dt="2021-01-26T07:45:13.576" v="6" actId="20577"/>
        <pc:sldMkLst>
          <pc:docMk/>
          <pc:sldMk cId="2462438732" sldId="379"/>
        </pc:sldMkLst>
        <pc:spChg chg="mod">
          <ac:chgData name="Thomas Uijtdewilligen" userId="S::t.uijtdewilligen@hoekschlyceum.nl::ef7a3cea-6a66-4513-bcc0-619dc1269eea" providerId="AD" clId="Web-{2E3C499F-03AF-95BE-7F8A-9C6586C9FB6B}" dt="2021-01-26T07:45:13.576" v="6" actId="20577"/>
          <ac:spMkLst>
            <pc:docMk/>
            <pc:sldMk cId="2462438732" sldId="379"/>
            <ac:spMk id="3" creationId="{4FFC5243-48C8-43A8-B586-A4159E0021CB}"/>
          </ac:spMkLst>
        </pc:spChg>
      </pc:sldChg>
      <pc:sldChg chg="modSp">
        <pc:chgData name="Thomas Uijtdewilligen" userId="S::t.uijtdewilligen@hoekschlyceum.nl::ef7a3cea-6a66-4513-bcc0-619dc1269eea" providerId="AD" clId="Web-{2E3C499F-03AF-95BE-7F8A-9C6586C9FB6B}" dt="2021-01-26T06:59:25.276" v="1" actId="20577"/>
        <pc:sldMkLst>
          <pc:docMk/>
          <pc:sldMk cId="1616896374" sldId="383"/>
        </pc:sldMkLst>
        <pc:spChg chg="mod">
          <ac:chgData name="Thomas Uijtdewilligen" userId="S::t.uijtdewilligen@hoekschlyceum.nl::ef7a3cea-6a66-4513-bcc0-619dc1269eea" providerId="AD" clId="Web-{2E3C499F-03AF-95BE-7F8A-9C6586C9FB6B}" dt="2021-01-26T06:59:25.276" v="1" actId="20577"/>
          <ac:spMkLst>
            <pc:docMk/>
            <pc:sldMk cId="1616896374" sldId="383"/>
            <ac:spMk id="3" creationId="{28616DEE-1A49-41EB-933E-D6B76658EA2F}"/>
          </ac:spMkLst>
        </pc:spChg>
      </pc:sldChg>
    </pc:docChg>
  </pc:docChgLst>
  <pc:docChgLst>
    <pc:chgData name="Thomas Uijtdewilligen" userId="S::t.uijtdewilligen@hoekschlyceum.nl::ef7a3cea-6a66-4513-bcc0-619dc1269eea" providerId="AD" clId="Web-{56AF6866-97DD-DE3C-9EF0-0E508C22AC4E}"/>
    <pc:docChg chg="addSld delSld modSld">
      <pc:chgData name="Thomas Uijtdewilligen" userId="S::t.uijtdewilligen@hoekschlyceum.nl::ef7a3cea-6a66-4513-bcc0-619dc1269eea" providerId="AD" clId="Web-{56AF6866-97DD-DE3C-9EF0-0E508C22AC4E}" dt="2021-01-26T13:49:09.514" v="534" actId="20577"/>
      <pc:docMkLst>
        <pc:docMk/>
      </pc:docMkLst>
      <pc:sldChg chg="modSp">
        <pc:chgData name="Thomas Uijtdewilligen" userId="S::t.uijtdewilligen@hoekschlyceum.nl::ef7a3cea-6a66-4513-bcc0-619dc1269eea" providerId="AD" clId="Web-{56AF6866-97DD-DE3C-9EF0-0E508C22AC4E}" dt="2021-01-26T13:17:06.439" v="96" actId="20577"/>
        <pc:sldMkLst>
          <pc:docMk/>
          <pc:sldMk cId="948481580" sldId="256"/>
        </pc:sldMkLst>
        <pc:spChg chg="mod">
          <ac:chgData name="Thomas Uijtdewilligen" userId="S::t.uijtdewilligen@hoekschlyceum.nl::ef7a3cea-6a66-4513-bcc0-619dc1269eea" providerId="AD" clId="Web-{56AF6866-97DD-DE3C-9EF0-0E508C22AC4E}" dt="2021-01-26T13:17:06.439" v="96" actId="20577"/>
          <ac:spMkLst>
            <pc:docMk/>
            <pc:sldMk cId="948481580" sldId="256"/>
            <ac:spMk id="2" creationId="{92AC20E1-DF27-4C4B-A7BB-6372681A90F1}"/>
          </ac:spMkLst>
        </pc:spChg>
      </pc:sldChg>
      <pc:sldChg chg="modSp">
        <pc:chgData name="Thomas Uijtdewilligen" userId="S::t.uijtdewilligen@hoekschlyceum.nl::ef7a3cea-6a66-4513-bcc0-619dc1269eea" providerId="AD" clId="Web-{56AF6866-97DD-DE3C-9EF0-0E508C22AC4E}" dt="2021-01-26T13:32:54.344" v="309" actId="20577"/>
        <pc:sldMkLst>
          <pc:docMk/>
          <pc:sldMk cId="4131560075" sldId="298"/>
        </pc:sldMkLst>
        <pc:spChg chg="mod">
          <ac:chgData name="Thomas Uijtdewilligen" userId="S::t.uijtdewilligen@hoekschlyceum.nl::ef7a3cea-6a66-4513-bcc0-619dc1269eea" providerId="AD" clId="Web-{56AF6866-97DD-DE3C-9EF0-0E508C22AC4E}" dt="2021-01-26T13:32:54.344" v="309" actId="20577"/>
          <ac:spMkLst>
            <pc:docMk/>
            <pc:sldMk cId="4131560075" sldId="298"/>
            <ac:spMk id="2" creationId="{00000000-0000-0000-0000-000000000000}"/>
          </ac:spMkLst>
        </pc:spChg>
      </pc:sldChg>
      <pc:sldChg chg="modSp">
        <pc:chgData name="Thomas Uijtdewilligen" userId="S::t.uijtdewilligen@hoekschlyceum.nl::ef7a3cea-6a66-4513-bcc0-619dc1269eea" providerId="AD" clId="Web-{56AF6866-97DD-DE3C-9EF0-0E508C22AC4E}" dt="2021-01-26T13:29:20.934" v="260" actId="20577"/>
        <pc:sldMkLst>
          <pc:docMk/>
          <pc:sldMk cId="387555519" sldId="323"/>
        </pc:sldMkLst>
        <pc:spChg chg="mod">
          <ac:chgData name="Thomas Uijtdewilligen" userId="S::t.uijtdewilligen@hoekschlyceum.nl::ef7a3cea-6a66-4513-bcc0-619dc1269eea" providerId="AD" clId="Web-{56AF6866-97DD-DE3C-9EF0-0E508C22AC4E}" dt="2021-01-26T13:17:22.548" v="100" actId="20577"/>
          <ac:spMkLst>
            <pc:docMk/>
            <pc:sldMk cId="387555519" sldId="323"/>
            <ac:spMk id="2" creationId="{50B449F1-D80C-416A-9425-0E71636ADE33}"/>
          </ac:spMkLst>
        </pc:spChg>
        <pc:spChg chg="mod">
          <ac:chgData name="Thomas Uijtdewilligen" userId="S::t.uijtdewilligen@hoekschlyceum.nl::ef7a3cea-6a66-4513-bcc0-619dc1269eea" providerId="AD" clId="Web-{56AF6866-97DD-DE3C-9EF0-0E508C22AC4E}" dt="2021-01-26T13:29:20.934" v="260" actId="20577"/>
          <ac:spMkLst>
            <pc:docMk/>
            <pc:sldMk cId="387555519" sldId="323"/>
            <ac:spMk id="6" creationId="{CAE48450-CF82-41E3-AFD3-277DFAA2D54C}"/>
          </ac:spMkLst>
        </pc:spChg>
      </pc:sldChg>
      <pc:sldChg chg="modSp">
        <pc:chgData name="Thomas Uijtdewilligen" userId="S::t.uijtdewilligen@hoekschlyceum.nl::ef7a3cea-6a66-4513-bcc0-619dc1269eea" providerId="AD" clId="Web-{56AF6866-97DD-DE3C-9EF0-0E508C22AC4E}" dt="2021-01-26T13:33:24.922" v="312" actId="20577"/>
        <pc:sldMkLst>
          <pc:docMk/>
          <pc:sldMk cId="1423324911" sldId="331"/>
        </pc:sldMkLst>
        <pc:spChg chg="mod">
          <ac:chgData name="Thomas Uijtdewilligen" userId="S::t.uijtdewilligen@hoekschlyceum.nl::ef7a3cea-6a66-4513-bcc0-619dc1269eea" providerId="AD" clId="Web-{56AF6866-97DD-DE3C-9EF0-0E508C22AC4E}" dt="2021-01-26T13:17:01.407" v="95" actId="20577"/>
          <ac:spMkLst>
            <pc:docMk/>
            <pc:sldMk cId="1423324911" sldId="331"/>
            <ac:spMk id="2" creationId="{71C8CB0E-CD9A-4535-85D2-71FC38875D64}"/>
          </ac:spMkLst>
        </pc:spChg>
        <pc:spChg chg="mod">
          <ac:chgData name="Thomas Uijtdewilligen" userId="S::t.uijtdewilligen@hoekschlyceum.nl::ef7a3cea-6a66-4513-bcc0-619dc1269eea" providerId="AD" clId="Web-{56AF6866-97DD-DE3C-9EF0-0E508C22AC4E}" dt="2021-01-26T13:33:24.922" v="312" actId="20577"/>
          <ac:spMkLst>
            <pc:docMk/>
            <pc:sldMk cId="1423324911" sldId="331"/>
            <ac:spMk id="3" creationId="{03D40C51-A133-4437-B089-A405A825D0F8}"/>
          </ac:spMkLst>
        </pc:spChg>
      </pc:sldChg>
      <pc:sldChg chg="modSp">
        <pc:chgData name="Thomas Uijtdewilligen" userId="S::t.uijtdewilligen@hoekschlyceum.nl::ef7a3cea-6a66-4513-bcc0-619dc1269eea" providerId="AD" clId="Web-{56AF6866-97DD-DE3C-9EF0-0E508C22AC4E}" dt="2021-01-26T13:48:56.827" v="521" actId="20577"/>
        <pc:sldMkLst>
          <pc:docMk/>
          <pc:sldMk cId="796811259" sldId="332"/>
        </pc:sldMkLst>
        <pc:spChg chg="mod">
          <ac:chgData name="Thomas Uijtdewilligen" userId="S::t.uijtdewilligen@hoekschlyceum.nl::ef7a3cea-6a66-4513-bcc0-619dc1269eea" providerId="AD" clId="Web-{56AF6866-97DD-DE3C-9EF0-0E508C22AC4E}" dt="2021-01-26T13:48:56.827" v="521" actId="20577"/>
          <ac:spMkLst>
            <pc:docMk/>
            <pc:sldMk cId="796811259" sldId="332"/>
            <ac:spMk id="2" creationId="{71C8CB0E-CD9A-4535-85D2-71FC38875D64}"/>
          </ac:spMkLst>
        </pc:spChg>
      </pc:sldChg>
      <pc:sldChg chg="modSp">
        <pc:chgData name="Thomas Uijtdewilligen" userId="S::t.uijtdewilligen@hoekschlyceum.nl::ef7a3cea-6a66-4513-bcc0-619dc1269eea" providerId="AD" clId="Web-{56AF6866-97DD-DE3C-9EF0-0E508C22AC4E}" dt="2021-01-26T13:49:05.452" v="526" actId="20577"/>
        <pc:sldMkLst>
          <pc:docMk/>
          <pc:sldMk cId="3161811504" sldId="334"/>
        </pc:sldMkLst>
        <pc:spChg chg="mod">
          <ac:chgData name="Thomas Uijtdewilligen" userId="S::t.uijtdewilligen@hoekschlyceum.nl::ef7a3cea-6a66-4513-bcc0-619dc1269eea" providerId="AD" clId="Web-{56AF6866-97DD-DE3C-9EF0-0E508C22AC4E}" dt="2021-01-26T13:49:05.452" v="526" actId="20577"/>
          <ac:spMkLst>
            <pc:docMk/>
            <pc:sldMk cId="3161811504" sldId="334"/>
            <ac:spMk id="2" creationId="{50B449F1-D80C-416A-9425-0E71636ADE33}"/>
          </ac:spMkLst>
        </pc:spChg>
      </pc:sldChg>
      <pc:sldChg chg="modSp">
        <pc:chgData name="Thomas Uijtdewilligen" userId="S::t.uijtdewilligen@hoekschlyceum.nl::ef7a3cea-6a66-4513-bcc0-619dc1269eea" providerId="AD" clId="Web-{56AF6866-97DD-DE3C-9EF0-0E508C22AC4E}" dt="2021-01-26T13:49:09.514" v="534" actId="20577"/>
        <pc:sldMkLst>
          <pc:docMk/>
          <pc:sldMk cId="3223375960" sldId="341"/>
        </pc:sldMkLst>
        <pc:spChg chg="mod">
          <ac:chgData name="Thomas Uijtdewilligen" userId="S::t.uijtdewilligen@hoekschlyceum.nl::ef7a3cea-6a66-4513-bcc0-619dc1269eea" providerId="AD" clId="Web-{56AF6866-97DD-DE3C-9EF0-0E508C22AC4E}" dt="2021-01-26T13:49:09.514" v="534" actId="20577"/>
          <ac:spMkLst>
            <pc:docMk/>
            <pc:sldMk cId="3223375960" sldId="341"/>
            <ac:spMk id="2" creationId="{00000000-0000-0000-0000-000000000000}"/>
          </ac:spMkLst>
        </pc:spChg>
      </pc:sldChg>
      <pc:sldChg chg="modSp">
        <pc:chgData name="Thomas Uijtdewilligen" userId="S::t.uijtdewilligen@hoekschlyceum.nl::ef7a3cea-6a66-4513-bcc0-619dc1269eea" providerId="AD" clId="Web-{56AF6866-97DD-DE3C-9EF0-0E508C22AC4E}" dt="2021-01-26T13:48:45.905" v="516" actId="20577"/>
        <pc:sldMkLst>
          <pc:docMk/>
          <pc:sldMk cId="2651790496" sldId="366"/>
        </pc:sldMkLst>
        <pc:spChg chg="mod">
          <ac:chgData name="Thomas Uijtdewilligen" userId="S::t.uijtdewilligen@hoekschlyceum.nl::ef7a3cea-6a66-4513-bcc0-619dc1269eea" providerId="AD" clId="Web-{56AF6866-97DD-DE3C-9EF0-0E508C22AC4E}" dt="2021-01-26T13:48:45.905" v="516" actId="20577"/>
          <ac:spMkLst>
            <pc:docMk/>
            <pc:sldMk cId="2651790496" sldId="366"/>
            <ac:spMk id="2" creationId="{92AC20E1-DF27-4C4B-A7BB-6372681A90F1}"/>
          </ac:spMkLst>
        </pc:spChg>
      </pc:sldChg>
      <pc:sldChg chg="del">
        <pc:chgData name="Thomas Uijtdewilligen" userId="S::t.uijtdewilligen@hoekschlyceum.nl::ef7a3cea-6a66-4513-bcc0-619dc1269eea" providerId="AD" clId="Web-{56AF6866-97DD-DE3C-9EF0-0E508C22AC4E}" dt="2021-01-26T13:16:49.189" v="89"/>
        <pc:sldMkLst>
          <pc:docMk/>
          <pc:sldMk cId="653467976" sldId="374"/>
        </pc:sldMkLst>
      </pc:sldChg>
      <pc:sldChg chg="modSp">
        <pc:chgData name="Thomas Uijtdewilligen" userId="S::t.uijtdewilligen@hoekschlyceum.nl::ef7a3cea-6a66-4513-bcc0-619dc1269eea" providerId="AD" clId="Web-{56AF6866-97DD-DE3C-9EF0-0E508C22AC4E}" dt="2021-01-26T13:32:30.718" v="300" actId="20577"/>
        <pc:sldMkLst>
          <pc:docMk/>
          <pc:sldMk cId="2462438732" sldId="379"/>
        </pc:sldMkLst>
        <pc:spChg chg="mod">
          <ac:chgData name="Thomas Uijtdewilligen" userId="S::t.uijtdewilligen@hoekschlyceum.nl::ef7a3cea-6a66-4513-bcc0-619dc1269eea" providerId="AD" clId="Web-{56AF6866-97DD-DE3C-9EF0-0E508C22AC4E}" dt="2021-01-26T13:32:30.718" v="300" actId="20577"/>
          <ac:spMkLst>
            <pc:docMk/>
            <pc:sldMk cId="2462438732" sldId="379"/>
            <ac:spMk id="3" creationId="{4FFC5243-48C8-43A8-B586-A4159E0021CB}"/>
          </ac:spMkLst>
        </pc:spChg>
      </pc:sldChg>
      <pc:sldChg chg="del">
        <pc:chgData name="Thomas Uijtdewilligen" userId="S::t.uijtdewilligen@hoekschlyceum.nl::ef7a3cea-6a66-4513-bcc0-619dc1269eea" providerId="AD" clId="Web-{56AF6866-97DD-DE3C-9EF0-0E508C22AC4E}" dt="2021-01-26T13:29:25.872" v="261"/>
        <pc:sldMkLst>
          <pc:docMk/>
          <pc:sldMk cId="1616896374" sldId="383"/>
        </pc:sldMkLst>
      </pc:sldChg>
      <pc:sldChg chg="del">
        <pc:chgData name="Thomas Uijtdewilligen" userId="S::t.uijtdewilligen@hoekschlyceum.nl::ef7a3cea-6a66-4513-bcc0-619dc1269eea" providerId="AD" clId="Web-{56AF6866-97DD-DE3C-9EF0-0E508C22AC4E}" dt="2021-01-26T13:29:29.965" v="262"/>
        <pc:sldMkLst>
          <pc:docMk/>
          <pc:sldMk cId="2141886720" sldId="384"/>
        </pc:sldMkLst>
      </pc:sldChg>
      <pc:sldChg chg="addSp modSp new mod setBg setClrOvrMap">
        <pc:chgData name="Thomas Uijtdewilligen" userId="S::t.uijtdewilligen@hoekschlyceum.nl::ef7a3cea-6a66-4513-bcc0-619dc1269eea" providerId="AD" clId="Web-{56AF6866-97DD-DE3C-9EF0-0E508C22AC4E}" dt="2021-01-26T13:16:40.454" v="88" actId="1076"/>
        <pc:sldMkLst>
          <pc:docMk/>
          <pc:sldMk cId="435076293" sldId="386"/>
        </pc:sldMkLst>
        <pc:spChg chg="mod">
          <ac:chgData name="Thomas Uijtdewilligen" userId="S::t.uijtdewilligen@hoekschlyceum.nl::ef7a3cea-6a66-4513-bcc0-619dc1269eea" providerId="AD" clId="Web-{56AF6866-97DD-DE3C-9EF0-0E508C22AC4E}" dt="2021-01-26T13:16:40.454" v="88" actId="1076"/>
          <ac:spMkLst>
            <pc:docMk/>
            <pc:sldMk cId="435076293" sldId="386"/>
            <ac:spMk id="2" creationId="{5A00029F-3358-478D-866D-C86B9F450E5E}"/>
          </ac:spMkLst>
        </pc:spChg>
        <pc:spChg chg="mod">
          <ac:chgData name="Thomas Uijtdewilligen" userId="S::t.uijtdewilligen@hoekschlyceum.nl::ef7a3cea-6a66-4513-bcc0-619dc1269eea" providerId="AD" clId="Web-{56AF6866-97DD-DE3C-9EF0-0E508C22AC4E}" dt="2021-01-26T13:16:34.470" v="87" actId="14100"/>
          <ac:spMkLst>
            <pc:docMk/>
            <pc:sldMk cId="435076293" sldId="386"/>
            <ac:spMk id="3" creationId="{3F16240F-CB4C-4837-9CEA-E019A6083FED}"/>
          </ac:spMkLst>
        </pc:spChg>
        <pc:spChg chg="mod">
          <ac:chgData name="Thomas Uijtdewilligen" userId="S::t.uijtdewilligen@hoekschlyceum.nl::ef7a3cea-6a66-4513-bcc0-619dc1269eea" providerId="AD" clId="Web-{56AF6866-97DD-DE3C-9EF0-0E508C22AC4E}" dt="2021-01-26T13:13:50.592" v="14"/>
          <ac:spMkLst>
            <pc:docMk/>
            <pc:sldMk cId="435076293" sldId="386"/>
            <ac:spMk id="4" creationId="{CB06A6A8-0750-4939-94D1-3F84F0A8D45F}"/>
          </ac:spMkLst>
        </pc:spChg>
        <pc:spChg chg="mod">
          <ac:chgData name="Thomas Uijtdewilligen" userId="S::t.uijtdewilligen@hoekschlyceum.nl::ef7a3cea-6a66-4513-bcc0-619dc1269eea" providerId="AD" clId="Web-{56AF6866-97DD-DE3C-9EF0-0E508C22AC4E}" dt="2021-01-26T13:13:50.592" v="14"/>
          <ac:spMkLst>
            <pc:docMk/>
            <pc:sldMk cId="435076293" sldId="386"/>
            <ac:spMk id="5" creationId="{C5AB4D75-E481-4224-98A7-9427369890BB}"/>
          </ac:spMkLst>
        </pc:spChg>
        <pc:spChg chg="add">
          <ac:chgData name="Thomas Uijtdewilligen" userId="S::t.uijtdewilligen@hoekschlyceum.nl::ef7a3cea-6a66-4513-bcc0-619dc1269eea" providerId="AD" clId="Web-{56AF6866-97DD-DE3C-9EF0-0E508C22AC4E}" dt="2021-01-26T13:13:50.592" v="14"/>
          <ac:spMkLst>
            <pc:docMk/>
            <pc:sldMk cId="435076293" sldId="386"/>
            <ac:spMk id="11" creationId="{71B2258F-86CA-4D4D-8270-BC05FCDEBFB3}"/>
          </ac:spMkLst>
        </pc:spChg>
        <pc:picChg chg="add mod ord">
          <ac:chgData name="Thomas Uijtdewilligen" userId="S::t.uijtdewilligen@hoekschlyceum.nl::ef7a3cea-6a66-4513-bcc0-619dc1269eea" providerId="AD" clId="Web-{56AF6866-97DD-DE3C-9EF0-0E508C22AC4E}" dt="2021-01-26T13:13:50.592" v="14"/>
          <ac:picMkLst>
            <pc:docMk/>
            <pc:sldMk cId="435076293" sldId="386"/>
            <ac:picMk id="6" creationId="{80C4600B-3186-493A-BDA4-7A816360C00A}"/>
          </ac:picMkLst>
        </pc:picChg>
      </pc:sldChg>
      <pc:sldChg chg="addSp modSp new">
        <pc:chgData name="Thomas Uijtdewilligen" userId="S::t.uijtdewilligen@hoekschlyceum.nl::ef7a3cea-6a66-4513-bcc0-619dc1269eea" providerId="AD" clId="Web-{56AF6866-97DD-DE3C-9EF0-0E508C22AC4E}" dt="2021-01-26T13:42:33.399" v="423" actId="14100"/>
        <pc:sldMkLst>
          <pc:docMk/>
          <pc:sldMk cId="4053380288" sldId="387"/>
        </pc:sldMkLst>
        <pc:spChg chg="mod">
          <ac:chgData name="Thomas Uijtdewilligen" userId="S::t.uijtdewilligen@hoekschlyceum.nl::ef7a3cea-6a66-4513-bcc0-619dc1269eea" providerId="AD" clId="Web-{56AF6866-97DD-DE3C-9EF0-0E508C22AC4E}" dt="2021-01-26T13:39:36.490" v="416" actId="20577"/>
          <ac:spMkLst>
            <pc:docMk/>
            <pc:sldMk cId="4053380288" sldId="387"/>
            <ac:spMk id="2" creationId="{2C6AC228-0723-4EE9-885E-E78A89431F90}"/>
          </ac:spMkLst>
        </pc:spChg>
        <pc:spChg chg="mod">
          <ac:chgData name="Thomas Uijtdewilligen" userId="S::t.uijtdewilligen@hoekschlyceum.nl::ef7a3cea-6a66-4513-bcc0-619dc1269eea" providerId="AD" clId="Web-{56AF6866-97DD-DE3C-9EF0-0E508C22AC4E}" dt="2021-01-26T13:39:32.521" v="415" actId="1076"/>
          <ac:spMkLst>
            <pc:docMk/>
            <pc:sldMk cId="4053380288" sldId="387"/>
            <ac:spMk id="3" creationId="{9AA63E06-74B0-4FA5-862B-4A18B17A0BA2}"/>
          </ac:spMkLst>
        </pc:spChg>
        <pc:picChg chg="add mod">
          <ac:chgData name="Thomas Uijtdewilligen" userId="S::t.uijtdewilligen@hoekschlyceum.nl::ef7a3cea-6a66-4513-bcc0-619dc1269eea" providerId="AD" clId="Web-{56AF6866-97DD-DE3C-9EF0-0E508C22AC4E}" dt="2021-01-26T13:41:42.117" v="420" actId="14100"/>
          <ac:picMkLst>
            <pc:docMk/>
            <pc:sldMk cId="4053380288" sldId="387"/>
            <ac:picMk id="6" creationId="{B5164424-4030-46A5-AD92-CDDC6C02F81F}"/>
          </ac:picMkLst>
        </pc:picChg>
        <pc:picChg chg="add mod">
          <ac:chgData name="Thomas Uijtdewilligen" userId="S::t.uijtdewilligen@hoekschlyceum.nl::ef7a3cea-6a66-4513-bcc0-619dc1269eea" providerId="AD" clId="Web-{56AF6866-97DD-DE3C-9EF0-0E508C22AC4E}" dt="2021-01-26T13:42:33.399" v="423" actId="14100"/>
          <ac:picMkLst>
            <pc:docMk/>
            <pc:sldMk cId="4053380288" sldId="387"/>
            <ac:picMk id="7" creationId="{1E2D427B-FFDE-4832-A410-471F4B9B20FD}"/>
          </ac:picMkLst>
        </pc:picChg>
      </pc:sldChg>
      <pc:sldChg chg="addSp modSp new">
        <pc:chgData name="Thomas Uijtdewilligen" userId="S::t.uijtdewilligen@hoekschlyceum.nl::ef7a3cea-6a66-4513-bcc0-619dc1269eea" providerId="AD" clId="Web-{56AF6866-97DD-DE3C-9EF0-0E508C22AC4E}" dt="2021-01-26T13:38:49.646" v="375" actId="20577"/>
        <pc:sldMkLst>
          <pc:docMk/>
          <pc:sldMk cId="3243087992" sldId="388"/>
        </pc:sldMkLst>
        <pc:spChg chg="mod">
          <ac:chgData name="Thomas Uijtdewilligen" userId="S::t.uijtdewilligen@hoekschlyceum.nl::ef7a3cea-6a66-4513-bcc0-619dc1269eea" providerId="AD" clId="Web-{56AF6866-97DD-DE3C-9EF0-0E508C22AC4E}" dt="2021-01-26T13:38:45.692" v="374" actId="1076"/>
          <ac:spMkLst>
            <pc:docMk/>
            <pc:sldMk cId="3243087992" sldId="388"/>
            <ac:spMk id="2" creationId="{126C4FA3-601D-4ADF-ACFD-568BD92BE220}"/>
          </ac:spMkLst>
        </pc:spChg>
        <pc:spChg chg="mod">
          <ac:chgData name="Thomas Uijtdewilligen" userId="S::t.uijtdewilligen@hoekschlyceum.nl::ef7a3cea-6a66-4513-bcc0-619dc1269eea" providerId="AD" clId="Web-{56AF6866-97DD-DE3C-9EF0-0E508C22AC4E}" dt="2021-01-26T13:38:49.646" v="375" actId="20577"/>
          <ac:spMkLst>
            <pc:docMk/>
            <pc:sldMk cId="3243087992" sldId="388"/>
            <ac:spMk id="3" creationId="{EEE062C7-B9CA-4787-971C-675639236B0A}"/>
          </ac:spMkLst>
        </pc:spChg>
        <pc:picChg chg="add mod">
          <ac:chgData name="Thomas Uijtdewilligen" userId="S::t.uijtdewilligen@hoekschlyceum.nl::ef7a3cea-6a66-4513-bcc0-619dc1269eea" providerId="AD" clId="Web-{56AF6866-97DD-DE3C-9EF0-0E508C22AC4E}" dt="2021-01-26T13:37:44.879" v="342" actId="14100"/>
          <ac:picMkLst>
            <pc:docMk/>
            <pc:sldMk cId="3243087992" sldId="388"/>
            <ac:picMk id="6" creationId="{42857A91-BB76-4E4F-8921-68632C49D37A}"/>
          </ac:picMkLst>
        </pc:picChg>
      </pc:sldChg>
      <pc:sldChg chg="addSp delSp modSp new">
        <pc:chgData name="Thomas Uijtdewilligen" userId="S::t.uijtdewilligen@hoekschlyceum.nl::ef7a3cea-6a66-4513-bcc0-619dc1269eea" providerId="AD" clId="Web-{56AF6866-97DD-DE3C-9EF0-0E508C22AC4E}" dt="2021-01-26T13:36:38.862" v="332" actId="1076"/>
        <pc:sldMkLst>
          <pc:docMk/>
          <pc:sldMk cId="4088121369" sldId="389"/>
        </pc:sldMkLst>
        <pc:spChg chg="mod">
          <ac:chgData name="Thomas Uijtdewilligen" userId="S::t.uijtdewilligen@hoekschlyceum.nl::ef7a3cea-6a66-4513-bcc0-619dc1269eea" providerId="AD" clId="Web-{56AF6866-97DD-DE3C-9EF0-0E508C22AC4E}" dt="2021-01-26T13:36:17.472" v="324" actId="1076"/>
          <ac:spMkLst>
            <pc:docMk/>
            <pc:sldMk cId="4088121369" sldId="389"/>
            <ac:spMk id="2" creationId="{3B8A9D64-39DD-49E0-AB75-1D520A83C65C}"/>
          </ac:spMkLst>
        </pc:spChg>
        <pc:spChg chg="del mod">
          <ac:chgData name="Thomas Uijtdewilligen" userId="S::t.uijtdewilligen@hoekschlyceum.nl::ef7a3cea-6a66-4513-bcc0-619dc1269eea" providerId="AD" clId="Web-{56AF6866-97DD-DE3C-9EF0-0E508C22AC4E}" dt="2021-01-26T13:36:33.894" v="331"/>
          <ac:spMkLst>
            <pc:docMk/>
            <pc:sldMk cId="4088121369" sldId="389"/>
            <ac:spMk id="3" creationId="{F1CA1DE4-A074-4497-8A94-016AB1E8060E}"/>
          </ac:spMkLst>
        </pc:spChg>
        <pc:picChg chg="add mod">
          <ac:chgData name="Thomas Uijtdewilligen" userId="S::t.uijtdewilligen@hoekschlyceum.nl::ef7a3cea-6a66-4513-bcc0-619dc1269eea" providerId="AD" clId="Web-{56AF6866-97DD-DE3C-9EF0-0E508C22AC4E}" dt="2021-01-26T13:36:38.862" v="332" actId="1076"/>
          <ac:picMkLst>
            <pc:docMk/>
            <pc:sldMk cId="4088121369" sldId="389"/>
            <ac:picMk id="6" creationId="{B25A8D09-A439-4DC2-99A7-98EADD0EE355}"/>
          </ac:picMkLst>
        </pc:picChg>
      </pc:sldChg>
      <pc:sldChg chg="addSp modSp new">
        <pc:chgData name="Thomas Uijtdewilligen" userId="S::t.uijtdewilligen@hoekschlyceum.nl::ef7a3cea-6a66-4513-bcc0-619dc1269eea" providerId="AD" clId="Web-{56AF6866-97DD-DE3C-9EF0-0E508C22AC4E}" dt="2021-01-26T13:46:44.215" v="468" actId="1076"/>
        <pc:sldMkLst>
          <pc:docMk/>
          <pc:sldMk cId="967754068" sldId="390"/>
        </pc:sldMkLst>
        <pc:spChg chg="mod">
          <ac:chgData name="Thomas Uijtdewilligen" userId="S::t.uijtdewilligen@hoekschlyceum.nl::ef7a3cea-6a66-4513-bcc0-619dc1269eea" providerId="AD" clId="Web-{56AF6866-97DD-DE3C-9EF0-0E508C22AC4E}" dt="2021-01-26T13:46:05.980" v="460" actId="1076"/>
          <ac:spMkLst>
            <pc:docMk/>
            <pc:sldMk cId="967754068" sldId="390"/>
            <ac:spMk id="2" creationId="{74B2F64C-7DF7-44F2-A6B8-E0BCE7ECBE46}"/>
          </ac:spMkLst>
        </pc:spChg>
        <pc:spChg chg="mod">
          <ac:chgData name="Thomas Uijtdewilligen" userId="S::t.uijtdewilligen@hoekschlyceum.nl::ef7a3cea-6a66-4513-bcc0-619dc1269eea" providerId="AD" clId="Web-{56AF6866-97DD-DE3C-9EF0-0E508C22AC4E}" dt="2021-01-26T13:46:16.652" v="464" actId="1076"/>
          <ac:spMkLst>
            <pc:docMk/>
            <pc:sldMk cId="967754068" sldId="390"/>
            <ac:spMk id="3" creationId="{38157CD6-9F73-44F0-8397-FFEDCA2F049C}"/>
          </ac:spMkLst>
        </pc:spChg>
        <pc:picChg chg="add mod">
          <ac:chgData name="Thomas Uijtdewilligen" userId="S::t.uijtdewilligen@hoekschlyceum.nl::ef7a3cea-6a66-4513-bcc0-619dc1269eea" providerId="AD" clId="Web-{56AF6866-97DD-DE3C-9EF0-0E508C22AC4E}" dt="2021-01-26T13:46:44.215" v="468" actId="1076"/>
          <ac:picMkLst>
            <pc:docMk/>
            <pc:sldMk cId="967754068" sldId="390"/>
            <ac:picMk id="6" creationId="{73C1BF2D-07B4-40A6-8188-601DE698CE16}"/>
          </ac:picMkLst>
        </pc:picChg>
      </pc:sldChg>
      <pc:sldChg chg="addSp modSp new">
        <pc:chgData name="Thomas Uijtdewilligen" userId="S::t.uijtdewilligen@hoekschlyceum.nl::ef7a3cea-6a66-4513-bcc0-619dc1269eea" providerId="AD" clId="Web-{56AF6866-97DD-DE3C-9EF0-0E508C22AC4E}" dt="2021-01-26T13:48:31.576" v="510" actId="1076"/>
        <pc:sldMkLst>
          <pc:docMk/>
          <pc:sldMk cId="2521018921" sldId="391"/>
        </pc:sldMkLst>
        <pc:spChg chg="mod">
          <ac:chgData name="Thomas Uijtdewilligen" userId="S::t.uijtdewilligen@hoekschlyceum.nl::ef7a3cea-6a66-4513-bcc0-619dc1269eea" providerId="AD" clId="Web-{56AF6866-97DD-DE3C-9EF0-0E508C22AC4E}" dt="2021-01-26T13:47:07.372" v="474" actId="20577"/>
          <ac:spMkLst>
            <pc:docMk/>
            <pc:sldMk cId="2521018921" sldId="391"/>
            <ac:spMk id="2" creationId="{AE1A1E54-EFEF-4CC6-9FDE-F806D87920BE}"/>
          </ac:spMkLst>
        </pc:spChg>
        <pc:spChg chg="mod">
          <ac:chgData name="Thomas Uijtdewilligen" userId="S::t.uijtdewilligen@hoekschlyceum.nl::ef7a3cea-6a66-4513-bcc0-619dc1269eea" providerId="AD" clId="Web-{56AF6866-97DD-DE3C-9EF0-0E508C22AC4E}" dt="2021-01-26T13:48:23.389" v="505" actId="20577"/>
          <ac:spMkLst>
            <pc:docMk/>
            <pc:sldMk cId="2521018921" sldId="391"/>
            <ac:spMk id="3" creationId="{734C3F3A-A86B-482D-AB2D-BEA2635208E5}"/>
          </ac:spMkLst>
        </pc:spChg>
        <pc:picChg chg="add mod">
          <ac:chgData name="Thomas Uijtdewilligen" userId="S::t.uijtdewilligen@hoekschlyceum.nl::ef7a3cea-6a66-4513-bcc0-619dc1269eea" providerId="AD" clId="Web-{56AF6866-97DD-DE3C-9EF0-0E508C22AC4E}" dt="2021-01-26T13:48:31.576" v="510" actId="1076"/>
          <ac:picMkLst>
            <pc:docMk/>
            <pc:sldMk cId="2521018921" sldId="391"/>
            <ac:picMk id="6" creationId="{F8AA0A47-41B8-4F21-9E30-F0E08BDFB6E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2C38B-9FAB-498F-B142-D18670220CEA}" type="datetimeFigureOut">
              <a:rPr lang="nl-NL" smtClean="0"/>
              <a:t>21-1-2022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7CC02-B1AE-48BD-94C5-0B6F066B8E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9956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342E43-3DF3-48A8-B0EF-FF904F1C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E2210CC-E63D-4E19-B5FE-9D3F636DE1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9CDFE9A-EC73-4110-80BF-1321B0A94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3F39-16A7-4712-9C43-D007F252EC08}" type="datetime2">
              <a:rPr lang="nl-NL" smtClean="0"/>
              <a:t>vrijdag 21 januari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B242595-AD3C-471C-BEBA-A6729EB0E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 Moeilijke woorden -  - Uitleg - Lezen- Zelfstandig werken - Vooruitblik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7A04668-7937-47D5-8883-198EF2A9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4650045"/>
      </p:ext>
    </p:extLst>
  </p:cSld>
  <p:clrMapOvr>
    <a:masterClrMapping/>
  </p:clrMapOvr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28F094-5A41-4140-8C80-8EF91EF26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B425105-49EE-4F6E-9FD4-53FC22C7D3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363B0E-D53D-4EDE-B81A-37B07524F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1984A-BB4B-4AB1-BBBA-3B78CE44F1EC}" type="datetime2">
              <a:rPr lang="nl-NL" smtClean="0"/>
              <a:t>vrijdag 21 januari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35A8F9B-010C-444B-8235-BD7CCD78C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 Moeilijke woorden -  - Uitleg - Lezen- Zelfstandig werken - Vooruitblik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B01993D-4290-4593-B821-700616880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5837457"/>
      </p:ext>
    </p:extLst>
  </p:cSld>
  <p:clrMapOvr>
    <a:masterClrMapping/>
  </p:clrMapOvr>
  <p:hf sldNum="0"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7771FF0-C336-404B-A811-6C86628CC0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B132487-EF29-4B4A-B4F7-2ABCC48E8A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E133380-EF75-409A-B80F-2F908B632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C2C6-D7FF-40DA-B4AC-FDB94124087B}" type="datetime2">
              <a:rPr lang="nl-NL" smtClean="0"/>
              <a:t>vrijdag 21 januari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B71FB92-186F-4EB2-9DD8-42871C0A1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 Moeilijke woorden -  - Uitleg - Lezen- Zelfstandig werken - Vooruitblik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B1A66D3-71EC-4F17-93A0-DD1A3CAE6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5115889"/>
      </p:ext>
    </p:extLst>
  </p:cSld>
  <p:clrMapOvr>
    <a:masterClrMapping/>
  </p:clrMapOvr>
  <p:hf sldNum="0"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562" y="729039"/>
            <a:ext cx="10926563" cy="326914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984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77" indent="0" algn="ctr">
              <a:buNone/>
              <a:defRPr sz="2000"/>
            </a:lvl2pPr>
            <a:lvl3pPr marL="914353" indent="0" algn="ctr">
              <a:buNone/>
              <a:defRPr sz="1800"/>
            </a:lvl3pPr>
            <a:lvl4pPr marL="1371530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3" indent="0" algn="ctr">
              <a:buNone/>
              <a:defRPr sz="1600"/>
            </a:lvl6pPr>
            <a:lvl7pPr marL="2743060" indent="0" algn="ctr">
              <a:buNone/>
              <a:defRPr sz="1600"/>
            </a:lvl7pPr>
            <a:lvl8pPr marL="3200236" indent="0" algn="ctr">
              <a:buNone/>
              <a:defRPr sz="1600"/>
            </a:lvl8pPr>
            <a:lvl9pPr marL="3657413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/>
          </p:nvPr>
        </p:nvSpPr>
        <p:spPr>
          <a:xfrm>
            <a:off x="837902" y="1404193"/>
            <a:ext cx="10910590" cy="4933653"/>
          </a:xfrm>
          <a:prstGeom prst="rect">
            <a:avLst/>
          </a:prstGeom>
        </p:spPr>
        <p:txBody>
          <a:bodyPr/>
          <a:lstStyle>
            <a:lvl1pPr marL="151870" indent="-151870">
              <a:lnSpc>
                <a:spcPts val="1969"/>
              </a:lnSpc>
              <a:buFont typeface="Arial" panose="020B0604020202020204" pitchFamily="34" charset="0"/>
              <a:buChar char="•"/>
              <a:defRPr sz="1828" baseline="0"/>
            </a:lvl1pPr>
            <a:lvl2pPr marL="442953" indent="-151870">
              <a:lnSpc>
                <a:spcPts val="1969"/>
              </a:lnSpc>
              <a:buFont typeface="Arial" panose="020B0604020202020204" pitchFamily="34" charset="0"/>
              <a:buChar char="•"/>
              <a:defRPr sz="1547"/>
            </a:lvl2pPr>
            <a:lvl3pPr marL="759348" indent="-151870">
              <a:lnSpc>
                <a:spcPts val="1969"/>
              </a:lnSpc>
              <a:buFont typeface="Arial" panose="020B0604020202020204" pitchFamily="34" charset="0"/>
              <a:buChar char="•"/>
              <a:defRPr sz="1406"/>
            </a:lvl3pPr>
            <a:lvl4pPr marL="1012464" indent="-151870">
              <a:lnSpc>
                <a:spcPts val="1969"/>
              </a:lnSpc>
              <a:buFont typeface="Arial" panose="020B0604020202020204" pitchFamily="34" charset="0"/>
              <a:buChar char="•"/>
              <a:defRPr sz="1266"/>
            </a:lvl4pPr>
            <a:lvl5pPr marL="1265580" indent="-151870">
              <a:lnSpc>
                <a:spcPts val="1969"/>
              </a:lnSpc>
              <a:buFont typeface="Arial" panose="020B0604020202020204" pitchFamily="34" charset="0"/>
              <a:buChar char="•"/>
              <a:defRPr sz="1266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800788" y="166185"/>
            <a:ext cx="7531150" cy="351878"/>
          </a:xfrm>
          <a:prstGeom prst="rect">
            <a:avLst/>
          </a:prstGeom>
        </p:spPr>
        <p:txBody>
          <a:bodyPr/>
          <a:lstStyle>
            <a:lvl1pPr>
              <a:defRPr sz="253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11" name="Tijdelijke aanduiding voor tekst 12"/>
          <p:cNvSpPr>
            <a:spLocks noGrp="1"/>
          </p:cNvSpPr>
          <p:nvPr>
            <p:ph type="body" sz="quarter" idx="11"/>
          </p:nvPr>
        </p:nvSpPr>
        <p:spPr>
          <a:xfrm>
            <a:off x="800787" y="6529782"/>
            <a:ext cx="2024683" cy="255911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35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4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455059827"/>
      </p:ext>
    </p:extLst>
  </p:cSld>
  <p:clrMapOvr>
    <a:masterClrMapping/>
  </p:clrMapOvr>
  <p:hf sldNum="0"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823021" y="1404194"/>
            <a:ext cx="10925472" cy="49336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562" y="729039"/>
            <a:ext cx="10926563" cy="326914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984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77" indent="0" algn="ctr">
              <a:buNone/>
              <a:defRPr sz="2000"/>
            </a:lvl2pPr>
            <a:lvl3pPr marL="914353" indent="0" algn="ctr">
              <a:buNone/>
              <a:defRPr sz="1800"/>
            </a:lvl3pPr>
            <a:lvl4pPr marL="1371530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3" indent="0" algn="ctr">
              <a:buNone/>
              <a:defRPr sz="1600"/>
            </a:lvl6pPr>
            <a:lvl7pPr marL="2743060" indent="0" algn="ctr">
              <a:buNone/>
              <a:defRPr sz="1600"/>
            </a:lvl7pPr>
            <a:lvl8pPr marL="3200236" indent="0" algn="ctr">
              <a:buNone/>
              <a:defRPr sz="1600"/>
            </a:lvl8pPr>
            <a:lvl9pPr marL="3657413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802152" y="169360"/>
            <a:ext cx="7571974" cy="422877"/>
          </a:xfrm>
          <a:prstGeom prst="rect">
            <a:avLst/>
          </a:prstGeom>
        </p:spPr>
        <p:txBody>
          <a:bodyPr/>
          <a:lstStyle>
            <a:lvl1pPr>
              <a:defRPr sz="253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10" name="Tijdelijke aanduiding voor tekst 12"/>
          <p:cNvSpPr>
            <a:spLocks noGrp="1"/>
          </p:cNvSpPr>
          <p:nvPr>
            <p:ph type="body" sz="quarter" idx="11"/>
          </p:nvPr>
        </p:nvSpPr>
        <p:spPr>
          <a:xfrm>
            <a:off x="800787" y="6529782"/>
            <a:ext cx="2024683" cy="255911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35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4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476429907"/>
      </p:ext>
    </p:extLst>
  </p:cSld>
  <p:clrMapOvr>
    <a:masterClrMapping/>
  </p:clrMapOvr>
  <p:hf sldNum="0"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6477001" y="1404194"/>
            <a:ext cx="5271492" cy="49336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562" y="729039"/>
            <a:ext cx="10926563" cy="326914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984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77" indent="0" algn="ctr">
              <a:buNone/>
              <a:defRPr sz="2000"/>
            </a:lvl2pPr>
            <a:lvl3pPr marL="914353" indent="0" algn="ctr">
              <a:buNone/>
              <a:defRPr sz="1800"/>
            </a:lvl3pPr>
            <a:lvl4pPr marL="1371530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3" indent="0" algn="ctr">
              <a:buNone/>
              <a:defRPr sz="1600"/>
            </a:lvl6pPr>
            <a:lvl7pPr marL="2743060" indent="0" algn="ctr">
              <a:buNone/>
              <a:defRPr sz="1600"/>
            </a:lvl7pPr>
            <a:lvl8pPr marL="3200236" indent="0" algn="ctr">
              <a:buNone/>
              <a:defRPr sz="1600"/>
            </a:lvl8pPr>
            <a:lvl9pPr marL="3657413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/>
          </p:nvPr>
        </p:nvSpPr>
        <p:spPr>
          <a:xfrm>
            <a:off x="837902" y="1404193"/>
            <a:ext cx="5271750" cy="4933653"/>
          </a:xfrm>
          <a:prstGeom prst="rect">
            <a:avLst/>
          </a:prstGeom>
        </p:spPr>
        <p:txBody>
          <a:bodyPr/>
          <a:lstStyle>
            <a:lvl1pPr marL="151870" indent="-151870">
              <a:lnSpc>
                <a:spcPts val="1969"/>
              </a:lnSpc>
              <a:buFont typeface="Arial" panose="020B0604020202020204" pitchFamily="34" charset="0"/>
              <a:buChar char="•"/>
              <a:defRPr sz="1828" baseline="0"/>
            </a:lvl1pPr>
            <a:lvl2pPr marL="442953" indent="-151870">
              <a:lnSpc>
                <a:spcPts val="1969"/>
              </a:lnSpc>
              <a:buFont typeface="Arial" panose="020B0604020202020204" pitchFamily="34" charset="0"/>
              <a:buChar char="•"/>
              <a:defRPr sz="1547"/>
            </a:lvl2pPr>
            <a:lvl3pPr marL="759348" indent="-151870">
              <a:lnSpc>
                <a:spcPts val="1969"/>
              </a:lnSpc>
              <a:buFont typeface="Arial" panose="020B0604020202020204" pitchFamily="34" charset="0"/>
              <a:buChar char="•"/>
              <a:defRPr sz="1406"/>
            </a:lvl3pPr>
            <a:lvl4pPr marL="1012464" indent="-151870">
              <a:lnSpc>
                <a:spcPts val="1969"/>
              </a:lnSpc>
              <a:buFont typeface="Arial" panose="020B0604020202020204" pitchFamily="34" charset="0"/>
              <a:buChar char="•"/>
              <a:defRPr sz="1266"/>
            </a:lvl4pPr>
            <a:lvl5pPr marL="1265580" indent="-151870">
              <a:lnSpc>
                <a:spcPts val="1969"/>
              </a:lnSpc>
              <a:buFont typeface="Arial" panose="020B0604020202020204" pitchFamily="34" charset="0"/>
              <a:buChar char="•"/>
              <a:defRPr sz="1266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800786" y="170016"/>
            <a:ext cx="7615526" cy="442969"/>
          </a:xfrm>
          <a:prstGeom prst="rect">
            <a:avLst/>
          </a:prstGeom>
        </p:spPr>
        <p:txBody>
          <a:bodyPr/>
          <a:lstStyle>
            <a:lvl1pPr>
              <a:defRPr sz="253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11" name="Tijdelijke aanduiding voor tekst 12"/>
          <p:cNvSpPr>
            <a:spLocks noGrp="1"/>
          </p:cNvSpPr>
          <p:nvPr>
            <p:ph type="body" sz="quarter" idx="11"/>
          </p:nvPr>
        </p:nvSpPr>
        <p:spPr>
          <a:xfrm>
            <a:off x="800787" y="6529782"/>
            <a:ext cx="2024683" cy="255911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35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4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82694820"/>
      </p:ext>
    </p:extLst>
  </p:cSld>
  <p:clrMapOvr>
    <a:masterClrMapping/>
  </p:clrMapOvr>
  <p:hf sldNum="0"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823020" y="1404194"/>
            <a:ext cx="5272980" cy="49336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562" y="729039"/>
            <a:ext cx="10926563" cy="326914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984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77" indent="0" algn="ctr">
              <a:buNone/>
              <a:defRPr sz="2000"/>
            </a:lvl2pPr>
            <a:lvl3pPr marL="914353" indent="0" algn="ctr">
              <a:buNone/>
              <a:defRPr sz="1800"/>
            </a:lvl3pPr>
            <a:lvl4pPr marL="1371530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3" indent="0" algn="ctr">
              <a:buNone/>
              <a:defRPr sz="1600"/>
            </a:lvl6pPr>
            <a:lvl7pPr marL="2743060" indent="0" algn="ctr">
              <a:buNone/>
              <a:defRPr sz="1600"/>
            </a:lvl7pPr>
            <a:lvl8pPr marL="3200236" indent="0" algn="ctr">
              <a:buNone/>
              <a:defRPr sz="1600"/>
            </a:lvl8pPr>
            <a:lvl9pPr marL="3657413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/>
          </p:nvPr>
        </p:nvSpPr>
        <p:spPr>
          <a:xfrm>
            <a:off x="6349125" y="1404193"/>
            <a:ext cx="5400000" cy="4933653"/>
          </a:xfrm>
          <a:prstGeom prst="rect">
            <a:avLst/>
          </a:prstGeom>
        </p:spPr>
        <p:txBody>
          <a:bodyPr/>
          <a:lstStyle>
            <a:lvl1pPr marL="151870" indent="-151870">
              <a:lnSpc>
                <a:spcPts val="1969"/>
              </a:lnSpc>
              <a:buFont typeface="Arial" panose="020B0604020202020204" pitchFamily="34" charset="0"/>
              <a:buChar char="•"/>
              <a:defRPr sz="1828" baseline="0"/>
            </a:lvl1pPr>
            <a:lvl2pPr marL="442953" indent="-151870">
              <a:lnSpc>
                <a:spcPts val="1969"/>
              </a:lnSpc>
              <a:buFont typeface="Arial" panose="020B0604020202020204" pitchFamily="34" charset="0"/>
              <a:buChar char="•"/>
              <a:defRPr sz="1547"/>
            </a:lvl2pPr>
            <a:lvl3pPr marL="759348" indent="-151870">
              <a:lnSpc>
                <a:spcPts val="1969"/>
              </a:lnSpc>
              <a:buFont typeface="Arial" panose="020B0604020202020204" pitchFamily="34" charset="0"/>
              <a:buChar char="•"/>
              <a:defRPr sz="1406"/>
            </a:lvl3pPr>
            <a:lvl4pPr marL="1012464" indent="-151870">
              <a:lnSpc>
                <a:spcPts val="1969"/>
              </a:lnSpc>
              <a:buFont typeface="Arial" panose="020B0604020202020204" pitchFamily="34" charset="0"/>
              <a:buChar char="•"/>
              <a:defRPr sz="1266"/>
            </a:lvl4pPr>
            <a:lvl5pPr marL="1265580" indent="-151870">
              <a:lnSpc>
                <a:spcPts val="1969"/>
              </a:lnSpc>
              <a:buFont typeface="Arial" panose="020B0604020202020204" pitchFamily="34" charset="0"/>
              <a:buChar char="•"/>
              <a:defRPr sz="1266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798725" y="163236"/>
            <a:ext cx="7617588" cy="435125"/>
          </a:xfrm>
          <a:prstGeom prst="rect">
            <a:avLst/>
          </a:prstGeom>
        </p:spPr>
        <p:txBody>
          <a:bodyPr/>
          <a:lstStyle>
            <a:lvl1pPr>
              <a:defRPr sz="253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12" name="Tijdelijke aanduiding voor tekst 12"/>
          <p:cNvSpPr>
            <a:spLocks noGrp="1"/>
          </p:cNvSpPr>
          <p:nvPr>
            <p:ph type="body" sz="quarter" idx="11"/>
          </p:nvPr>
        </p:nvSpPr>
        <p:spPr>
          <a:xfrm>
            <a:off x="800787" y="6529782"/>
            <a:ext cx="2024683" cy="255911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35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4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757579195"/>
      </p:ext>
    </p:extLst>
  </p:cSld>
  <p:clrMapOvr>
    <a:masterClrMapping/>
  </p:clrMapOvr>
  <p:hf sldNum="0"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">
    <p:bg>
      <p:bgPr>
        <a:solidFill>
          <a:srgbClr val="CCEA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788" y="1870956"/>
            <a:ext cx="7124099" cy="344848"/>
          </a:xfrm>
          <a:prstGeom prst="rect">
            <a:avLst/>
          </a:prstGeom>
        </p:spPr>
        <p:txBody>
          <a:bodyPr anchor="ctr" anchorCtr="0"/>
          <a:lstStyle>
            <a:lvl1pPr algn="l">
              <a:defRPr sz="1969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3020" y="2392512"/>
            <a:ext cx="7128866" cy="389213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969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77" indent="0" algn="ctr">
              <a:buNone/>
              <a:defRPr sz="2000"/>
            </a:lvl2pPr>
            <a:lvl3pPr marL="914353" indent="0" algn="ctr">
              <a:buNone/>
              <a:defRPr sz="1800"/>
            </a:lvl3pPr>
            <a:lvl4pPr marL="1371530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3" indent="0" algn="ctr">
              <a:buNone/>
              <a:defRPr sz="1600"/>
            </a:lvl6pPr>
            <a:lvl7pPr marL="2743060" indent="0" algn="ctr">
              <a:buNone/>
              <a:defRPr sz="1600"/>
            </a:lvl7pPr>
            <a:lvl8pPr marL="3200236" indent="0" algn="ctr">
              <a:buNone/>
              <a:defRPr sz="1600"/>
            </a:lvl8pPr>
            <a:lvl9pPr marL="3657413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  <p:sp>
        <p:nvSpPr>
          <p:cNvPr id="16" name="Tijdelijke aanduiding voor tekst 14"/>
          <p:cNvSpPr>
            <a:spLocks noGrp="1"/>
          </p:cNvSpPr>
          <p:nvPr>
            <p:ph type="body" sz="quarter" idx="12"/>
          </p:nvPr>
        </p:nvSpPr>
        <p:spPr>
          <a:xfrm>
            <a:off x="827789" y="1340719"/>
            <a:ext cx="7124099" cy="321887"/>
          </a:xfrm>
          <a:prstGeom prst="rect">
            <a:avLst/>
          </a:prstGeom>
        </p:spPr>
        <p:txBody>
          <a:bodyPr/>
          <a:lstStyle>
            <a:lvl1pPr>
              <a:defRPr sz="1969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9" name="Tijdelijke aanduiding voor tekst 17"/>
          <p:cNvSpPr>
            <a:spLocks noGrp="1"/>
          </p:cNvSpPr>
          <p:nvPr>
            <p:ph type="body" sz="quarter" idx="13"/>
          </p:nvPr>
        </p:nvSpPr>
        <p:spPr>
          <a:xfrm>
            <a:off x="823020" y="252316"/>
            <a:ext cx="7128866" cy="306887"/>
          </a:xfrm>
          <a:prstGeom prst="rect">
            <a:avLst/>
          </a:prstGeom>
        </p:spPr>
        <p:txBody>
          <a:bodyPr/>
          <a:lstStyle>
            <a:lvl1pPr>
              <a:defRPr sz="1687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268969348"/>
      </p:ext>
    </p:extLst>
  </p:cSld>
  <p:clrMapOvr>
    <a:masterClrMapping/>
  </p:clrMapOvr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8FF693-8089-4CFF-B809-EAC284A0E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F31039-964D-46E2-A2F7-D6A6AB5812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55698-B00F-4312-B2ED-FD0A8A6FF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99F0-A7DC-4533-B5EB-284169DBC4BB}" type="datetime2">
              <a:rPr lang="nl-NL" smtClean="0"/>
              <a:t>vrijdag 21 januari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50D0922-FA31-4635-AACA-E0A02FA70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 Moeilijke woorden -  - Uitleg - Lezen- Zelfstandig werken - Vooruitblik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EBD7CBC-ED70-4FF3-BDDA-527729B3A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2244801"/>
      </p:ext>
    </p:extLst>
  </p:cSld>
  <p:clrMapOvr>
    <a:masterClrMapping/>
  </p:clrMapOvr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4A7CF8-1966-44E9-A8BF-7F62EE966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27AE627-FD60-4728-AD43-163BB93CE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712C723-6500-4833-B424-5048A0E4C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54171-9D73-4789-A4A6-332D1838922D}" type="datetime2">
              <a:rPr lang="nl-NL" smtClean="0"/>
              <a:t>vrijdag 21 januari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3F2914B-DD28-4562-B97D-A4B6555D6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 Moeilijke woorden -  - Uitleg - Lezen- Zelfstandig werken - Vooruitblik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35086EB-A2EB-4980-96CF-0D8071C30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7448102"/>
      </p:ext>
    </p:extLst>
  </p:cSld>
  <p:clrMapOvr>
    <a:masterClrMapping/>
  </p:clrMapOvr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2C9A19-9EEA-418D-B65A-24735535C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9CA5905-5BCF-4F1C-B9B7-8BF3A99923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EFF8860-7D0A-4866-ABE5-038D2E599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53C2008-4EF5-4B4A-9C6D-990FA7323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5E498-6B43-4093-B60F-BE4278947023}" type="datetime2">
              <a:rPr lang="nl-NL" smtClean="0"/>
              <a:t>vrijdag 21 januari 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6C558BC-8030-4F86-AB16-5BB2FDFB1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 Moeilijke woorden -  - Uitleg - Lezen- Zelfstandig werken - Vooruitblik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5F7CD25-1FEC-4D90-AC67-A1819A0EC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730178"/>
      </p:ext>
    </p:extLst>
  </p:cSld>
  <p:clrMapOvr>
    <a:masterClrMapping/>
  </p:clrMapOvr>
  <p:hf sldNum="0"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D47EDA-AA5B-4E3D-9B09-039FC4416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7D9080D-58B6-4058-89B5-9807637BB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01979D3-712E-4D5A-B0C2-CFA57DCFC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7FB4C2F-36B0-41FF-B198-B48E912B5C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61512BB-CE33-4EEF-9C80-CAF0D16BFD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CAD343B-0E18-4CDF-ADF9-B8771FAE7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89322-0BF8-4D59-87B2-C3E92A9DCF98}" type="datetime2">
              <a:rPr lang="nl-NL" smtClean="0"/>
              <a:t>vrijdag 21 januari 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97AB250-A5D9-407D-AD98-867FAC5F7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 Moeilijke woorden -  - Uitleg - Lezen- Zelfstandig werken - Vooruitblik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DBE3EE2-3153-426A-80A6-ED71B8589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55088"/>
      </p:ext>
    </p:extLst>
  </p:cSld>
  <p:clrMapOvr>
    <a:masterClrMapping/>
  </p:clrMapOvr>
  <p:hf sldNum="0"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63CA98-E3BA-40F3-88AF-168D5BEBC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9D02B91-C5A7-4E9F-8461-1AD0C5DBB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FC18B-564A-4869-801A-BA6272D02F73}" type="datetime2">
              <a:rPr lang="nl-NL" smtClean="0"/>
              <a:t>vrijdag 21 januari 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D168937-D1C8-4AA1-8BC6-427FDED08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 Moeilijke woorden -  - Uitleg - Lezen- Zelfstandig werken - Vooruitblik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BE38538-F8EB-41E3-B724-6231119D7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3450498"/>
      </p:ext>
    </p:extLst>
  </p:cSld>
  <p:clrMapOvr>
    <a:masterClrMapping/>
  </p:clrMapOvr>
  <p:hf sldNum="0"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8DAF512-D3A3-45A8-8F1A-071D588C0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4426-6421-4D97-82AC-8316A98E6A7B}" type="datetime2">
              <a:rPr lang="nl-NL" smtClean="0"/>
              <a:t>vrijdag 21 januari 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E78D528-22B5-480D-832C-367DF58B4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 Moeilijke woorden -  - Uitleg - Lezen- Zelfstandig werken - Vooruitblik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82F2DC4-2A63-4169-9928-F59438CEE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022450"/>
      </p:ext>
    </p:extLst>
  </p:cSld>
  <p:clrMapOvr>
    <a:masterClrMapping/>
  </p:clrMapOvr>
  <p:hf sldNum="0"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DF7660-03A8-4F25-9877-E2CED05C1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E0B4C8-8E0E-4B3B-8225-B97CBFCF9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CABB429-A6A4-4BAB-BA75-B199D756E9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FF60369-7E6C-4A90-B872-A2276C637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088A-6B0C-4045-8453-6958BF8EFFD7}" type="datetime2">
              <a:rPr lang="nl-NL" smtClean="0"/>
              <a:t>vrijdag 21 januari 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15F83CC-0C35-441A-94D9-5FDD73B5A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 Moeilijke woorden -  - Uitleg - Lezen- Zelfstandig werken - Vooruitblik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B33F0C7-6477-460F-B5EB-7024105EF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5443592"/>
      </p:ext>
    </p:extLst>
  </p:cSld>
  <p:clrMapOvr>
    <a:masterClrMapping/>
  </p:clrMapOvr>
  <p:hf sldNum="0"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0EBAA8-063D-42EC-BEE6-298F21054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A9570FF-54C9-46A5-862E-69EBED4D05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DC231C3-F17B-47D1-883A-B81459BB3C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6F1046A-2CF0-4EF8-AD8E-8F349229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F198-045E-479C-92B4-803D709E4405}" type="datetime2">
              <a:rPr lang="nl-NL" smtClean="0"/>
              <a:t>vrijdag 21 januari 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4597167-6C9F-48D1-827B-33E67F936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 Moeilijke woorden -  - Uitleg - Lezen- Zelfstandig werken - Vooruitblik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DBBB53A-CA94-456D-BBD9-D4C799663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2057055"/>
      </p:ext>
    </p:extLst>
  </p:cSld>
  <p:clrMapOvr>
    <a:masterClrMapping/>
  </p:clrMapOvr>
  <p:hf sldNum="0"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A04C8CF-D9E1-430C-9817-6A04FC092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FE4D220-ED90-42DA-B8F6-73E196999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EC9B2DA-64C7-4B1F-86DC-2808428C0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5D8CF-FD3D-4AD7-9A48-5C7C25F3EE6E}" type="datetime2">
              <a:rPr lang="nl-NL" smtClean="0"/>
              <a:t>vrijdag 21 januari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A2A6DD4-EA45-41A4-B37B-66B8EB7BCB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 Moeilijke woorden -  - Uitleg - Lezen- Zelfstandig werken - Vooruitblik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0E77E3-799F-4015-9F6B-8EC738ECD5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0517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 userDrawn="1"/>
        </p:nvSpPr>
        <p:spPr>
          <a:xfrm>
            <a:off x="0" y="706562"/>
            <a:ext cx="12192000" cy="6154787"/>
          </a:xfrm>
          <a:prstGeom prst="rect">
            <a:avLst/>
          </a:prstGeom>
          <a:solidFill>
            <a:srgbClr val="E5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35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560"/>
          </a:p>
        </p:txBody>
      </p:sp>
      <p:sp>
        <p:nvSpPr>
          <p:cNvPr id="7" name="Rechthoek 6"/>
          <p:cNvSpPr/>
          <p:nvPr userDrawn="1"/>
        </p:nvSpPr>
        <p:spPr>
          <a:xfrm>
            <a:off x="0" y="6504161"/>
            <a:ext cx="12192000" cy="357188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anchor="ctr"/>
          <a:lstStyle/>
          <a:p>
            <a:pPr algn="ctr" defTabSz="91435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560"/>
          </a:p>
        </p:txBody>
      </p:sp>
      <p:sp>
        <p:nvSpPr>
          <p:cNvPr id="8" name="Rechthoek 7"/>
          <p:cNvSpPr/>
          <p:nvPr userDrawn="1"/>
        </p:nvSpPr>
        <p:spPr>
          <a:xfrm>
            <a:off x="0" y="0"/>
            <a:ext cx="12192000" cy="7132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35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560"/>
          </a:p>
        </p:txBody>
      </p:sp>
      <p:sp>
        <p:nvSpPr>
          <p:cNvPr id="11" name="Rechthoek 10"/>
          <p:cNvSpPr/>
          <p:nvPr userDrawn="1"/>
        </p:nvSpPr>
        <p:spPr>
          <a:xfrm>
            <a:off x="0" y="714375"/>
            <a:ext cx="12192000" cy="357188"/>
          </a:xfrm>
          <a:prstGeom prst="rect">
            <a:avLst/>
          </a:prstGeom>
          <a:solidFill>
            <a:srgbClr val="ACD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anchor="ctr"/>
          <a:lstStyle/>
          <a:p>
            <a:pPr defTabSz="91435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984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54" name="Afbeelding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489" y="273472"/>
            <a:ext cx="2952750" cy="2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3741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hf sldNum="0" hdr="0"/>
  <p:txStyles>
    <p:titleStyle>
      <a:lvl1pPr algn="l" defTabSz="91414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59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414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59">
          <a:solidFill>
            <a:schemeClr val="tx1"/>
          </a:solidFill>
          <a:latin typeface="Arial" panose="020B0604020202020204" pitchFamily="34" charset="0"/>
        </a:defRPr>
      </a:lvl2pPr>
      <a:lvl3pPr algn="l" defTabSz="91414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59">
          <a:solidFill>
            <a:schemeClr val="tx1"/>
          </a:solidFill>
          <a:latin typeface="Arial" panose="020B0604020202020204" pitchFamily="34" charset="0"/>
        </a:defRPr>
      </a:lvl3pPr>
      <a:lvl4pPr algn="l" defTabSz="91414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59">
          <a:solidFill>
            <a:schemeClr val="tx1"/>
          </a:solidFill>
          <a:latin typeface="Arial" panose="020B0604020202020204" pitchFamily="34" charset="0"/>
        </a:defRPr>
      </a:lvl4pPr>
      <a:lvl5pPr algn="l" defTabSz="91414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59">
          <a:solidFill>
            <a:schemeClr val="tx1"/>
          </a:solidFill>
          <a:latin typeface="Arial" panose="020B0604020202020204" pitchFamily="34" charset="0"/>
        </a:defRPr>
      </a:lvl5pPr>
      <a:lvl6pPr marL="321457" algn="l" defTabSz="914145" rtl="0" fontAlgn="base">
        <a:lnSpc>
          <a:spcPct val="90000"/>
        </a:lnSpc>
        <a:spcBef>
          <a:spcPct val="0"/>
        </a:spcBef>
        <a:spcAft>
          <a:spcPct val="0"/>
        </a:spcAft>
        <a:defRPr sz="4359">
          <a:solidFill>
            <a:schemeClr val="tx1"/>
          </a:solidFill>
          <a:latin typeface="Arial" panose="020B0604020202020204" pitchFamily="34" charset="0"/>
        </a:defRPr>
      </a:lvl6pPr>
      <a:lvl7pPr marL="642915" algn="l" defTabSz="914145" rtl="0" fontAlgn="base">
        <a:lnSpc>
          <a:spcPct val="90000"/>
        </a:lnSpc>
        <a:spcBef>
          <a:spcPct val="0"/>
        </a:spcBef>
        <a:spcAft>
          <a:spcPct val="0"/>
        </a:spcAft>
        <a:defRPr sz="4359">
          <a:solidFill>
            <a:schemeClr val="tx1"/>
          </a:solidFill>
          <a:latin typeface="Arial" panose="020B0604020202020204" pitchFamily="34" charset="0"/>
        </a:defRPr>
      </a:lvl7pPr>
      <a:lvl8pPr marL="964372" algn="l" defTabSz="914145" rtl="0" fontAlgn="base">
        <a:lnSpc>
          <a:spcPct val="90000"/>
        </a:lnSpc>
        <a:spcBef>
          <a:spcPct val="0"/>
        </a:spcBef>
        <a:spcAft>
          <a:spcPct val="0"/>
        </a:spcAft>
        <a:defRPr sz="4359">
          <a:solidFill>
            <a:schemeClr val="tx1"/>
          </a:solidFill>
          <a:latin typeface="Arial" panose="020B0604020202020204" pitchFamily="34" charset="0"/>
        </a:defRPr>
      </a:lvl8pPr>
      <a:lvl9pPr marL="1285829" algn="l" defTabSz="914145" rtl="0" fontAlgn="base">
        <a:lnSpc>
          <a:spcPct val="90000"/>
        </a:lnSpc>
        <a:spcBef>
          <a:spcPct val="0"/>
        </a:spcBef>
        <a:spcAft>
          <a:spcPct val="0"/>
        </a:spcAft>
        <a:defRPr sz="4359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7699" indent="-227699" algn="l" defTabSz="914145" rtl="0" eaLnBrk="0" fontAlgn="base" hangingPunct="0">
        <a:lnSpc>
          <a:spcPct val="90000"/>
        </a:lnSpc>
        <a:spcBef>
          <a:spcPts val="1002"/>
        </a:spcBef>
        <a:spcAft>
          <a:spcPct val="0"/>
        </a:spcAft>
        <a:buFont typeface="Arial" panose="020B0604020202020204" pitchFamily="34" charset="0"/>
        <a:buChar char="•"/>
        <a:defRPr sz="2742" kern="1200">
          <a:solidFill>
            <a:schemeClr val="tx1"/>
          </a:solidFill>
          <a:latin typeface="+mn-lt"/>
          <a:ea typeface="+mn-ea"/>
          <a:cs typeface="+mn-cs"/>
        </a:defRPr>
      </a:lvl1pPr>
      <a:lvl2pPr marL="685329" indent="-227699" algn="l" defTabSz="914145" rtl="0" eaLnBrk="0" fontAlgn="base" hangingPunct="0">
        <a:lnSpc>
          <a:spcPct val="90000"/>
        </a:lnSpc>
        <a:spcBef>
          <a:spcPts val="501"/>
        </a:spcBef>
        <a:spcAft>
          <a:spcPct val="0"/>
        </a:spcAft>
        <a:buFont typeface="Arial" panose="020B0604020202020204" pitchFamily="34" charset="0"/>
        <a:buChar char="•"/>
        <a:defRPr sz="2391" kern="1200">
          <a:solidFill>
            <a:schemeClr val="tx1"/>
          </a:solidFill>
          <a:latin typeface="+mn-lt"/>
          <a:ea typeface="+mn-ea"/>
          <a:cs typeface="+mn-cs"/>
        </a:defRPr>
      </a:lvl2pPr>
      <a:lvl3pPr marL="1141844" indent="-227699" algn="l" defTabSz="914145" rtl="0" eaLnBrk="0" fontAlgn="base" hangingPunct="0">
        <a:lnSpc>
          <a:spcPct val="90000"/>
        </a:lnSpc>
        <a:spcBef>
          <a:spcPts val="501"/>
        </a:spcBef>
        <a:spcAft>
          <a:spcPct val="0"/>
        </a:spcAft>
        <a:buFont typeface="Arial" panose="020B0604020202020204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3pPr>
      <a:lvl4pPr marL="1599474" indent="-227699" algn="l" defTabSz="914145" rtl="0" eaLnBrk="0" fontAlgn="base" hangingPunct="0">
        <a:lnSpc>
          <a:spcPct val="90000"/>
        </a:lnSpc>
        <a:spcBef>
          <a:spcPts val="501"/>
        </a:spcBef>
        <a:spcAft>
          <a:spcPct val="0"/>
        </a:spcAft>
        <a:buFont typeface="Arial" panose="020B0604020202020204" pitchFamily="34" charset="0"/>
        <a:buChar char="•"/>
        <a:defRPr sz="1758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4" indent="-227699" algn="l" defTabSz="914145" rtl="0" eaLnBrk="0" fontAlgn="base" hangingPunct="0">
        <a:lnSpc>
          <a:spcPct val="90000"/>
        </a:lnSpc>
        <a:spcBef>
          <a:spcPts val="501"/>
        </a:spcBef>
        <a:spcAft>
          <a:spcPct val="0"/>
        </a:spcAft>
        <a:buFont typeface="Arial" panose="020B0604020202020204" pitchFamily="34" charset="0"/>
        <a:buChar char="•"/>
        <a:defRPr sz="1758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9F26692-F12A-4F9E-9C6D-FABE9A277F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3726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9BDF44E-531A-4177-A2D6-2D2310D05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2AC20E1-DF27-4C4B-A7BB-6372681A90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770" y="370038"/>
            <a:ext cx="5946579" cy="1514185"/>
          </a:xfrm>
        </p:spPr>
        <p:txBody>
          <a:bodyPr anchor="t">
            <a:normAutofit fontScale="90000"/>
          </a:bodyPr>
          <a:lstStyle/>
          <a:p>
            <a:pPr algn="l"/>
            <a:r>
              <a:rPr lang="nl-NL" sz="6700" dirty="0">
                <a:solidFill>
                  <a:srgbClr val="0070C0"/>
                </a:solidFill>
                <a:latin typeface="Arial"/>
                <a:cs typeface="Arial"/>
              </a:rPr>
              <a:t>Goedendag,</a:t>
            </a:r>
            <a:br>
              <a:rPr lang="nl-NL" sz="67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l-NL" sz="5300" dirty="0"/>
            </a:br>
            <a:r>
              <a:rPr lang="nl-NL" sz="6700" dirty="0">
                <a:solidFill>
                  <a:srgbClr val="00B0F0"/>
                </a:solidFill>
              </a:rPr>
              <a:t>Vandaag: </a:t>
            </a:r>
            <a:br>
              <a:rPr lang="nl-NL" sz="6700" dirty="0"/>
            </a:br>
            <a:r>
              <a:rPr lang="nl-NL" sz="6700" dirty="0">
                <a:solidFill>
                  <a:srgbClr val="00B0F0"/>
                </a:solidFill>
              </a:rPr>
              <a:t>4.2.</a:t>
            </a:r>
            <a:br>
              <a:rPr lang="nl-NL" sz="6700" dirty="0">
                <a:cs typeface="Calibri Light"/>
              </a:rPr>
            </a:br>
            <a:r>
              <a:rPr lang="nl-NL" sz="6700" dirty="0">
                <a:solidFill>
                  <a:srgbClr val="00B0F0"/>
                </a:solidFill>
                <a:cs typeface="Calibri Light"/>
              </a:rPr>
              <a:t>Oorzaken van conflicten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BFB173A-5EF2-43F4-B3BB-6EA1975FA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3377" y="0"/>
            <a:ext cx="3801784" cy="2254263"/>
          </a:xfrm>
          <a:custGeom>
            <a:avLst/>
            <a:gdLst>
              <a:gd name="connsiteX0" fmla="*/ 34084 w 3801784"/>
              <a:gd name="connsiteY0" fmla="*/ 0 h 2254263"/>
              <a:gd name="connsiteX1" fmla="*/ 3767702 w 3801784"/>
              <a:gd name="connsiteY1" fmla="*/ 0 h 2254263"/>
              <a:gd name="connsiteX2" fmla="*/ 3791970 w 3801784"/>
              <a:gd name="connsiteY2" fmla="*/ 159016 h 2254263"/>
              <a:gd name="connsiteX3" fmla="*/ 3801784 w 3801784"/>
              <a:gd name="connsiteY3" fmla="*/ 353371 h 2254263"/>
              <a:gd name="connsiteX4" fmla="*/ 1900892 w 3801784"/>
              <a:gd name="connsiteY4" fmla="*/ 2254263 h 2254263"/>
              <a:gd name="connsiteX5" fmla="*/ 0 w 3801784"/>
              <a:gd name="connsiteY5" fmla="*/ 353371 h 2254263"/>
              <a:gd name="connsiteX6" fmla="*/ 9815 w 3801784"/>
              <a:gd name="connsiteY6" fmla="*/ 159016 h 2254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01784" h="2254263">
                <a:moveTo>
                  <a:pt x="34084" y="0"/>
                </a:moveTo>
                <a:lnTo>
                  <a:pt x="3767702" y="0"/>
                </a:lnTo>
                <a:lnTo>
                  <a:pt x="3791970" y="159016"/>
                </a:lnTo>
                <a:cubicBezTo>
                  <a:pt x="3798459" y="222918"/>
                  <a:pt x="3801784" y="287757"/>
                  <a:pt x="3801784" y="353371"/>
                </a:cubicBezTo>
                <a:cubicBezTo>
                  <a:pt x="3801784" y="1403205"/>
                  <a:pt x="2950726" y="2254263"/>
                  <a:pt x="1900892" y="2254263"/>
                </a:cubicBezTo>
                <a:cubicBezTo>
                  <a:pt x="851058" y="2254263"/>
                  <a:pt x="0" y="1403205"/>
                  <a:pt x="0" y="353371"/>
                </a:cubicBezTo>
                <a:cubicBezTo>
                  <a:pt x="0" y="287757"/>
                  <a:pt x="3325" y="222918"/>
                  <a:pt x="9815" y="159016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175A74F-642F-472F-9F57-59A4F6BE8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4551" y="177567"/>
            <a:ext cx="2339434" cy="1544027"/>
          </a:xfrm>
          <a:prstGeom prst="rect">
            <a:avLst/>
          </a:prstGeom>
        </p:spPr>
      </p:pic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F03DA6AD-6A61-4504-A53A-D78F4A183E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2085975" cy="401229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F543C633-826A-4455-A2F8-D4EF55000375}" type="datetime2">
              <a:rPr lang="nl-NL" sz="1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vrijdag 21 januari 2022</a:t>
            </a:fld>
            <a:endParaRPr lang="nl-NL" sz="10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Freeform 67">
            <a:extLst>
              <a:ext uri="{FF2B5EF4-FFF2-40B4-BE49-F238E27FC236}">
                <a16:creationId xmlns:a16="http://schemas.microsoft.com/office/drawing/2014/main" id="{726FC37F-1DE8-4A19-A1DE-0A2176ED8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86728" y="3030547"/>
            <a:ext cx="4705272" cy="3827453"/>
          </a:xfrm>
          <a:custGeom>
            <a:avLst/>
            <a:gdLst>
              <a:gd name="connsiteX0" fmla="*/ 2718646 w 4647408"/>
              <a:gd name="connsiteY0" fmla="*/ 0 h 3780384"/>
              <a:gd name="connsiteX1" fmla="*/ 4641019 w 4647408"/>
              <a:gd name="connsiteY1" fmla="*/ 796273 h 3780384"/>
              <a:gd name="connsiteX2" fmla="*/ 4647408 w 4647408"/>
              <a:gd name="connsiteY2" fmla="*/ 803303 h 3780384"/>
              <a:gd name="connsiteX3" fmla="*/ 4647408 w 4647408"/>
              <a:gd name="connsiteY3" fmla="*/ 3780384 h 3780384"/>
              <a:gd name="connsiteX4" fmla="*/ 215340 w 4647408"/>
              <a:gd name="connsiteY4" fmla="*/ 3780384 h 3780384"/>
              <a:gd name="connsiteX5" fmla="*/ 213645 w 4647408"/>
              <a:gd name="connsiteY5" fmla="*/ 3776866 h 3780384"/>
              <a:gd name="connsiteX6" fmla="*/ 0 w 4647408"/>
              <a:gd name="connsiteY6" fmla="*/ 2718646 h 3780384"/>
              <a:gd name="connsiteX7" fmla="*/ 2718646 w 4647408"/>
              <a:gd name="connsiteY7" fmla="*/ 0 h 378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47408" h="3780384">
                <a:moveTo>
                  <a:pt x="2718646" y="0"/>
                </a:moveTo>
                <a:cubicBezTo>
                  <a:pt x="3469379" y="0"/>
                  <a:pt x="4149041" y="304295"/>
                  <a:pt x="4641019" y="796273"/>
                </a:cubicBezTo>
                <a:lnTo>
                  <a:pt x="4647408" y="803303"/>
                </a:lnTo>
                <a:lnTo>
                  <a:pt x="4647408" y="3780384"/>
                </a:lnTo>
                <a:lnTo>
                  <a:pt x="215340" y="3780384"/>
                </a:lnTo>
                <a:lnTo>
                  <a:pt x="213645" y="3776866"/>
                </a:lnTo>
                <a:cubicBezTo>
                  <a:pt x="76074" y="3451612"/>
                  <a:pt x="0" y="3094013"/>
                  <a:pt x="0" y="2718646"/>
                </a:cubicBezTo>
                <a:cubicBezTo>
                  <a:pt x="0" y="1217179"/>
                  <a:pt x="1217179" y="0"/>
                  <a:pt x="271864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Afbeeldingsresultaat voor insert foto">
            <a:extLst>
              <a:ext uri="{FF2B5EF4-FFF2-40B4-BE49-F238E27FC236}">
                <a16:creationId xmlns:a16="http://schemas.microsoft.com/office/drawing/2014/main" id="{C00EA3F8-4877-4798-9589-736C711F5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670" y="3948348"/>
            <a:ext cx="3421939" cy="256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fbeeldingsresultaat voor geografie">
            <a:extLst>
              <a:ext uri="{FF2B5EF4-FFF2-40B4-BE49-F238E27FC236}">
                <a16:creationId xmlns:a16="http://schemas.microsoft.com/office/drawing/2014/main" id="{19DC33E5-7482-497A-9980-82FAE2BF6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864" y="3308928"/>
            <a:ext cx="4226136" cy="422613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4D33DB25-519F-4259-BD43-2CE96D8BB308}"/>
              </a:ext>
            </a:extLst>
          </p:cNvPr>
          <p:cNvSpPr/>
          <p:nvPr/>
        </p:nvSpPr>
        <p:spPr>
          <a:xfrm>
            <a:off x="206739" y="5232306"/>
            <a:ext cx="65941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Meneer Uijtdewilligen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84560ACF-51C0-459F-B6BD-809606BAE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6410" y="6511671"/>
            <a:ext cx="5059218" cy="365125"/>
          </a:xfrm>
        </p:spPr>
        <p:txBody>
          <a:bodyPr/>
          <a:lstStyle/>
          <a:p>
            <a:r>
              <a:rPr lang="nl-NL"/>
              <a:t> Moeilijke woorden -  - Uitleg - Lezen- Zelfstandig werken - Vooruitblik</a:t>
            </a:r>
          </a:p>
        </p:txBody>
      </p:sp>
      <p:pic>
        <p:nvPicPr>
          <p:cNvPr id="8" name="Picture 2" descr="Hoeksch Lyceum - Posts | Facebook">
            <a:extLst>
              <a:ext uri="{FF2B5EF4-FFF2-40B4-BE49-F238E27FC236}">
                <a16:creationId xmlns:a16="http://schemas.microsoft.com/office/drawing/2014/main" id="{324464B5-B1EE-4059-903E-5A73B6C13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368" y="3726"/>
            <a:ext cx="1363886" cy="136388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481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Power Of 'Just Reading' A Good Novel">
            <a:extLst>
              <a:ext uri="{FF2B5EF4-FFF2-40B4-BE49-F238E27FC236}">
                <a16:creationId xmlns:a16="http://schemas.microsoft.com/office/drawing/2014/main" id="{F459F5DD-9C97-4F4B-AFEB-2D44C0448E0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 bwMode="auto">
          <a:xfrm>
            <a:off x="3923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Lezen 4.2.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cs typeface="Calibri Light"/>
            </a:endParaRPr>
          </a:p>
        </p:txBody>
      </p:sp>
      <p:cxnSp>
        <p:nvCxnSpPr>
          <p:cNvPr id="205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4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75E5E5C2-E0B3-4176-8CBE-0CB5283FEA72}" type="datetime2">
              <a:rPr lang="nl-NL" smtClean="0">
                <a:solidFill>
                  <a:srgbClr val="FFFFFF"/>
                </a:solidFill>
              </a:rPr>
              <a:t>vrijdag 21 januari 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643761" cy="365125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defTabSz="457200">
              <a:spcAft>
                <a:spcPts val="600"/>
              </a:spcAft>
            </a:pPr>
            <a:r>
              <a:rPr lang="nl-NL" kern="120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Moeilijke woorden -  - Uitleg - Lezen- Zelfstandig werken - Vooruitblik</a:t>
            </a:r>
            <a:endParaRPr lang="en-US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1560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72743E-7274-4DF4-908E-58C7346B1B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6630" y="-1497664"/>
            <a:ext cx="9144000" cy="2387600"/>
          </a:xfrm>
        </p:spPr>
        <p:txBody>
          <a:bodyPr/>
          <a:lstStyle/>
          <a:p>
            <a:r>
              <a:rPr lang="nl-NL">
                <a:solidFill>
                  <a:srgbClr val="0070C0"/>
                </a:solidFill>
                <a:cs typeface="Calibri Light"/>
              </a:rPr>
              <a:t>Wat ga je doen?</a:t>
            </a:r>
            <a:endParaRPr lang="nl-NL">
              <a:solidFill>
                <a:srgbClr val="0070C0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FFC5243-48C8-43A8-B586-A4159E0021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384" y="710614"/>
            <a:ext cx="12087616" cy="57684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nl-NL" sz="4000" dirty="0">
                <a:cs typeface="Calibri"/>
              </a:rPr>
              <a:t>1. Lezen 4.2. </a:t>
            </a:r>
            <a:endParaRPr lang="nl-NL"/>
          </a:p>
          <a:p>
            <a:pPr algn="l"/>
            <a:br>
              <a:rPr lang="nl-NL" sz="4000" dirty="0">
                <a:cs typeface="Calibri"/>
              </a:rPr>
            </a:br>
            <a:r>
              <a:rPr lang="nl-NL" sz="4000" dirty="0">
                <a:cs typeface="Calibri"/>
              </a:rPr>
              <a:t>2. Beantwoord de leervragen</a:t>
            </a:r>
            <a:endParaRPr lang="nl-NL" dirty="0"/>
          </a:p>
          <a:p>
            <a:pPr algn="l"/>
            <a:endParaRPr lang="nl-NL" sz="4000">
              <a:cs typeface="Calibri"/>
            </a:endParaRPr>
          </a:p>
          <a:p>
            <a:pPr algn="l"/>
            <a:r>
              <a:rPr lang="nl-NL" sz="4000" dirty="0">
                <a:cs typeface="Calibri"/>
              </a:rPr>
              <a:t>3. Maken huiswerk 4.2 opdracht 1 &amp; 2 en 3</a:t>
            </a:r>
            <a:endParaRPr lang="nl-NL" dirty="0"/>
          </a:p>
          <a:p>
            <a:pPr algn="l"/>
            <a:endParaRPr lang="nl-NL" sz="4000" dirty="0">
              <a:cs typeface="Calibri"/>
            </a:endParaRPr>
          </a:p>
          <a:p>
            <a:pPr algn="l"/>
            <a:r>
              <a:rPr lang="nl-NL" sz="4000" dirty="0">
                <a:cs typeface="Calibri"/>
              </a:rPr>
              <a:t>4. Wacht tot de docent 2 minuten voor tijd de les afsluit</a:t>
            </a:r>
          </a:p>
          <a:p>
            <a:pPr algn="l"/>
            <a:endParaRPr lang="nl-NL" sz="4000" dirty="0">
              <a:cs typeface="Calibri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E8169CA-160D-4329-896D-862497B9D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3F39-16A7-4712-9C43-D007F252EC08}" type="datetime2">
              <a:rPr lang="nl-NL" smtClean="0"/>
              <a:t>vrijdag 21 januari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DC6D88D-3371-4479-8243-5F48CDB3F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 Moeilijke woorden -  - Uitleg - Lezen- Zelfstandig werken - Vooruitblik</a:t>
            </a:r>
          </a:p>
        </p:txBody>
      </p:sp>
    </p:spTree>
    <p:extLst>
      <p:ext uri="{BB962C8B-B14F-4D97-AF65-F5344CB8AC3E}">
        <p14:creationId xmlns:p14="http://schemas.microsoft.com/office/powerpoint/2010/main" val="2462438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6" descr="Afbeelding met buiten, gebouw, voertuig, vrachtwagen&#10;&#10;Automatisch gegenereerde beschrijving">
            <a:extLst>
              <a:ext uri="{FF2B5EF4-FFF2-40B4-BE49-F238E27FC236}">
                <a16:creationId xmlns:a16="http://schemas.microsoft.com/office/drawing/2014/main" id="{80C4600B-3186-493A-BDA4-7A816360C0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44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A00029F-3358-478D-866D-C86B9F450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9115" y="-1261533"/>
            <a:ext cx="9144000" cy="2900518"/>
          </a:xfrm>
        </p:spPr>
        <p:txBody>
          <a:bodyPr>
            <a:normAutofit/>
          </a:bodyPr>
          <a:lstStyle/>
          <a:p>
            <a:r>
              <a:rPr lang="nl-NL" sz="8000" dirty="0">
                <a:solidFill>
                  <a:srgbClr val="FFFFFF"/>
                </a:solidFill>
                <a:cs typeface="Calibri Light"/>
              </a:rPr>
              <a:t>Conflicten</a:t>
            </a:r>
            <a:endParaRPr lang="nl-NL" sz="7200" dirty="0">
              <a:solidFill>
                <a:srgbClr val="FFFFFF"/>
              </a:solidFill>
              <a:cs typeface="Calibri Light" panose="020F0302020204030204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B06A6A8-0750-4939-94D1-3F84F0A8D4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A663F39-16A7-4712-9C43-D007F252EC08}" type="datetime2">
              <a:rPr lang="nl-NL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vrijdag 21 januari 2022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AB4D75-E481-4224-98A7-942736989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l-NL" sz="900">
                <a:solidFill>
                  <a:srgbClr val="FFFFFF"/>
                </a:solidFill>
              </a:rPr>
              <a:t> Moeilijke woorden -  - Uitleg - Lezen- Zelfstandig werken - Vooruitblik</a:t>
            </a:r>
          </a:p>
        </p:txBody>
      </p:sp>
    </p:spTree>
    <p:extLst>
      <p:ext uri="{BB962C8B-B14F-4D97-AF65-F5344CB8AC3E}">
        <p14:creationId xmlns:p14="http://schemas.microsoft.com/office/powerpoint/2010/main" val="4350762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89212" y="630183"/>
            <a:ext cx="8915399" cy="939477"/>
          </a:xfrm>
        </p:spPr>
        <p:txBody>
          <a:bodyPr>
            <a:normAutofit/>
          </a:bodyPr>
          <a:lstStyle/>
          <a:p>
            <a:r>
              <a:rPr lang="nl-NL"/>
              <a:t>Naam hoofdstuk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681318" y="0"/>
            <a:ext cx="190789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96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5.1</a:t>
            </a:r>
          </a:p>
        </p:txBody>
      </p:sp>
      <p:sp>
        <p:nvSpPr>
          <p:cNvPr id="5" name="Rechthoek 4"/>
          <p:cNvSpPr/>
          <p:nvPr/>
        </p:nvSpPr>
        <p:spPr>
          <a:xfrm>
            <a:off x="81635" y="4499165"/>
            <a:ext cx="155363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00-00-2000</a:t>
            </a:r>
            <a:endParaRPr lang="nl-NL" sz="20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050" name="Picture 2" descr="Afbeeldingsresultaat voor office desk top vie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" r="13166" b="10082"/>
          <a:stretch/>
        </p:blipFill>
        <p:spPr bwMode="auto">
          <a:xfrm>
            <a:off x="-383629" y="-1303"/>
            <a:ext cx="12959257" cy="783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/>
          <p:cNvSpPr/>
          <p:nvPr/>
        </p:nvSpPr>
        <p:spPr>
          <a:xfrm rot="21387761">
            <a:off x="102224" y="223558"/>
            <a:ext cx="10269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Wat gaan we doen vandaag?</a:t>
            </a:r>
            <a:endParaRPr lang="nl-NL" sz="54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Rechthoek 6"/>
          <p:cNvSpPr/>
          <p:nvPr/>
        </p:nvSpPr>
        <p:spPr>
          <a:xfrm rot="21338058">
            <a:off x="4702785" y="1462860"/>
            <a:ext cx="581516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28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Hoelang?</a:t>
            </a:r>
          </a:p>
        </p:txBody>
      </p:sp>
      <p:sp>
        <p:nvSpPr>
          <p:cNvPr id="8" name="Rechthoek 7"/>
          <p:cNvSpPr/>
          <p:nvPr/>
        </p:nvSpPr>
        <p:spPr>
          <a:xfrm rot="21324109">
            <a:off x="2336702" y="1831378"/>
            <a:ext cx="105349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8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Wat?</a:t>
            </a:r>
          </a:p>
        </p:txBody>
      </p:sp>
      <p:sp>
        <p:nvSpPr>
          <p:cNvPr id="18" name="Rechthoek 17"/>
          <p:cNvSpPr/>
          <p:nvPr/>
        </p:nvSpPr>
        <p:spPr>
          <a:xfrm rot="21354756">
            <a:off x="779424" y="3471759"/>
            <a:ext cx="9175086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nl-NL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2. Moeilijke woorden                                               </a:t>
            </a:r>
            <a:r>
              <a:rPr lang="nl-NL" sz="2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nl-NL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5         </a:t>
            </a:r>
            <a:r>
              <a:rPr lang="nl-NL" sz="2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Minuten</a:t>
            </a:r>
          </a:p>
        </p:txBody>
      </p:sp>
      <p:sp>
        <p:nvSpPr>
          <p:cNvPr id="9" name="Tijdelijke aanduiding voor datum 8">
            <a:extLst>
              <a:ext uri="{FF2B5EF4-FFF2-40B4-BE49-F238E27FC236}">
                <a16:creationId xmlns:a16="http://schemas.microsoft.com/office/drawing/2014/main" id="{C4B960B9-D462-4505-9637-DDD55E6406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17612" y="7016083"/>
            <a:ext cx="2743200" cy="365125"/>
          </a:xfrm>
        </p:spPr>
        <p:txBody>
          <a:bodyPr/>
          <a:lstStyle/>
          <a:p>
            <a:fld id="{0B864E8A-D350-437D-B677-C6651F6F8EE4}" type="datetime2">
              <a:rPr lang="nl-NL" smtClean="0"/>
              <a:t>vrijdag 21 januari 2022</a:t>
            </a:fld>
            <a:endParaRPr lang="nl-NL"/>
          </a:p>
        </p:txBody>
      </p:sp>
      <p:sp>
        <p:nvSpPr>
          <p:cNvPr id="11" name="Tijdelijke aanduiding voor voettekst 10">
            <a:extLst>
              <a:ext uri="{FF2B5EF4-FFF2-40B4-BE49-F238E27FC236}">
                <a16:creationId xmlns:a16="http://schemas.microsoft.com/office/drawing/2014/main" id="{D5AF363A-275E-415A-B229-F2CF17487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8143" y="6675437"/>
            <a:ext cx="10306562" cy="365125"/>
          </a:xfrm>
        </p:spPr>
        <p:txBody>
          <a:bodyPr/>
          <a:lstStyle/>
          <a:p>
            <a:r>
              <a:rPr lang="nl-NL"/>
              <a:t> Moeilijke woorden -  - Uitleg - Lezen- Zelfstandig werken - Vooruitblik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C30E8322-6DFB-49E0-A8DC-F953B773BB68}"/>
              </a:ext>
            </a:extLst>
          </p:cNvPr>
          <p:cNvSpPr/>
          <p:nvPr/>
        </p:nvSpPr>
        <p:spPr>
          <a:xfrm rot="21354756">
            <a:off x="856145" y="4172107"/>
            <a:ext cx="9175086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nl-NL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3. Les 4.2                                                                   </a:t>
            </a:r>
            <a:r>
              <a:rPr lang="nl-NL" sz="2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20</a:t>
            </a:r>
            <a:r>
              <a:rPr lang="nl-NL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        </a:t>
            </a:r>
            <a:r>
              <a:rPr lang="nl-NL" sz="2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Minuten</a:t>
            </a: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8CE54B59-0446-4B59-8B10-89C1F3308099}"/>
              </a:ext>
            </a:extLst>
          </p:cNvPr>
          <p:cNvSpPr/>
          <p:nvPr/>
        </p:nvSpPr>
        <p:spPr>
          <a:xfrm rot="21384382">
            <a:off x="1007549" y="5634120"/>
            <a:ext cx="9377286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nl-NL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5. Leerdoelen beantwoorden                                 5           Minuten</a:t>
            </a:r>
            <a:endParaRPr lang="nl-NL" sz="2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E389BA4B-AF4D-42ED-A29E-F94020CD72B0}"/>
              </a:ext>
            </a:extLst>
          </p:cNvPr>
          <p:cNvSpPr/>
          <p:nvPr/>
        </p:nvSpPr>
        <p:spPr>
          <a:xfrm rot="21354756">
            <a:off x="702704" y="2836221"/>
            <a:ext cx="9175086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nl-NL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  <a:r>
              <a:rPr lang="nl-NL" sz="2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Leervragen</a:t>
            </a:r>
            <a:r>
              <a:rPr lang="nl-NL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                                                             </a:t>
            </a:r>
            <a:r>
              <a:rPr lang="nl-NL" sz="2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2</a:t>
            </a:r>
            <a:r>
              <a:rPr lang="nl-NL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         </a:t>
            </a:r>
            <a:r>
              <a:rPr lang="nl-NL" sz="2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Minuten</a:t>
            </a: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7BE87569-6FCD-40BB-B2A7-63A98CF26FCC}"/>
              </a:ext>
            </a:extLst>
          </p:cNvPr>
          <p:cNvSpPr/>
          <p:nvPr/>
        </p:nvSpPr>
        <p:spPr>
          <a:xfrm rot="21384382">
            <a:off x="905112" y="4889151"/>
            <a:ext cx="9377286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nl-NL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4. Werkboek                                                              15           Minuten</a:t>
            </a:r>
            <a:endParaRPr lang="nl-NL" sz="2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884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/>
      <p:bldP spid="20" grpId="0"/>
      <p:bldP spid="17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C8CB0E-CD9A-4535-85D2-71FC38875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518" y="-296182"/>
            <a:ext cx="10515600" cy="1325563"/>
          </a:xfrm>
        </p:spPr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Leervragen 4.2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D40C51-A133-4437-B089-A405A825D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75" y="1126146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2400" dirty="0">
                <a:cs typeface="Calibri"/>
              </a:rPr>
              <a:t>Noem 2 redenen waarom conflicten kunnen ontstaan (oorzaak)</a:t>
            </a:r>
            <a:endParaRPr lang="nl-NL" sz="2400" dirty="0"/>
          </a:p>
          <a:p>
            <a:endParaRPr lang="nl-NL" sz="2400" dirty="0">
              <a:cs typeface="Calibri"/>
            </a:endParaRPr>
          </a:p>
          <a:p>
            <a:r>
              <a:rPr lang="nl-NL" sz="2400" dirty="0">
                <a:cs typeface="Calibri"/>
              </a:rPr>
              <a:t>Leg uit hoe deze 2 redenen voor conflict kunnen zorgen (gevolg)</a:t>
            </a:r>
          </a:p>
          <a:p>
            <a:endParaRPr lang="nl-NL">
              <a:cs typeface="Calibri"/>
            </a:endParaRPr>
          </a:p>
          <a:p>
            <a:endParaRPr lang="nl-NL">
              <a:cs typeface="Calibri"/>
            </a:endParaRPr>
          </a:p>
          <a:p>
            <a:pPr marL="0" indent="0">
              <a:buNone/>
            </a:pPr>
            <a:endParaRPr lang="nl-NL">
              <a:cs typeface="Calibri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E2DF5E8-24E0-4BCD-9631-480CBD3DE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99F0-A7DC-4533-B5EB-284169DBC4BB}" type="datetime2">
              <a:rPr lang="nl-NL" smtClean="0"/>
              <a:t>vrijdag 21 januari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7DBAFE4-9C27-49E2-A652-A3C1A0728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 Moeilijke woorden -  - Uitleg - Lezen- Zelfstandig werken - Vooruitblik</a:t>
            </a:r>
          </a:p>
        </p:txBody>
      </p:sp>
      <p:pic>
        <p:nvPicPr>
          <p:cNvPr id="2050" name="Picture 2" descr="Leerdoelen opstellen? SMART formuleren, voorbeelden, tips">
            <a:extLst>
              <a:ext uri="{FF2B5EF4-FFF2-40B4-BE49-F238E27FC236}">
                <a16:creationId xmlns:a16="http://schemas.microsoft.com/office/drawing/2014/main" id="{A334120A-FD57-4EC4-AD8F-CBDA731EB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3171"/>
            <a:ext cx="12192000" cy="325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324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B449F1-D80C-416A-9425-0E71636ADE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8507" y="-3578"/>
            <a:ext cx="9144000" cy="874974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0070C0"/>
                </a:solidFill>
                <a:cs typeface="Calibri Light"/>
              </a:rPr>
              <a:t>Moeilijke woorden 4.2.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0A965C2-42BF-470D-9F74-57ACDFE677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1205861"/>
            <a:ext cx="12191998" cy="50108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nl-NL">
              <a:cs typeface="Calibri"/>
            </a:endParaRPr>
          </a:p>
          <a:p>
            <a:pPr algn="l"/>
            <a:endParaRPr lang="nl-NL">
              <a:cs typeface="Calibri"/>
            </a:endParaRPr>
          </a:p>
          <a:p>
            <a:pPr algn="l"/>
            <a:endParaRPr lang="nl-NL">
              <a:cs typeface="Calibri"/>
            </a:endParaRPr>
          </a:p>
          <a:p>
            <a:pPr algn="l"/>
            <a:endParaRPr lang="nl-NL">
              <a:cs typeface="Calibri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F27383B-C650-4A91-87CF-9890A4FD9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3F39-16A7-4712-9C43-D007F252EC08}" type="datetime2">
              <a:rPr lang="nl-NL" smtClean="0"/>
              <a:t>vrijdag 21 januari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F322DC6-A2B1-46E0-9B75-4250F48F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 Moeilijke woorden -  - Uitleg - Lezen- Zelfstandig werken - Vooruitblik</a:t>
            </a:r>
          </a:p>
        </p:txBody>
      </p:sp>
      <p:pic>
        <p:nvPicPr>
          <p:cNvPr id="7" name="Picture 2" descr="Hoeksch Lyceum - Posts | Facebook">
            <a:extLst>
              <a:ext uri="{FF2B5EF4-FFF2-40B4-BE49-F238E27FC236}">
                <a16:creationId xmlns:a16="http://schemas.microsoft.com/office/drawing/2014/main" id="{771A98B2-8A67-4305-BB1E-E0E72ACD9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368" y="3726"/>
            <a:ext cx="1363886" cy="136388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CAE48450-CF82-41E3-AFD3-277DFAA2D54C}"/>
              </a:ext>
            </a:extLst>
          </p:cNvPr>
          <p:cNvSpPr txBox="1"/>
          <p:nvPr/>
        </p:nvSpPr>
        <p:spPr>
          <a:xfrm>
            <a:off x="-514" y="437487"/>
            <a:ext cx="12522283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nl-NL" sz="3200" b="1">
              <a:cs typeface="Calibri"/>
            </a:endParaRPr>
          </a:p>
          <a:p>
            <a:endParaRPr lang="nl-NL" sz="3200" b="1">
              <a:cs typeface="Calibri"/>
            </a:endParaRPr>
          </a:p>
          <a:p>
            <a:r>
              <a:rPr lang="nl-NL" sz="3200" b="1" dirty="0">
                <a:cs typeface="Calibri"/>
              </a:rPr>
              <a:t>Jeugdbult= </a:t>
            </a:r>
            <a:r>
              <a:rPr lang="nl-NL" sz="3200" dirty="0">
                <a:cs typeface="Calibri"/>
              </a:rPr>
              <a:t>een relatief grotere groep jonge mensen van de totale bevolking</a:t>
            </a:r>
          </a:p>
          <a:p>
            <a:endParaRPr lang="nl-NL" sz="3200" b="1" dirty="0">
              <a:cs typeface="Calibri"/>
            </a:endParaRPr>
          </a:p>
          <a:p>
            <a:r>
              <a:rPr lang="nl-NL" sz="3200" b="1" dirty="0">
                <a:cs typeface="Calibri"/>
              </a:rPr>
              <a:t>Paradox van de overvloed= </a:t>
            </a:r>
            <a:r>
              <a:rPr lang="nl-NL" sz="3200" dirty="0">
                <a:cs typeface="Calibri"/>
              </a:rPr>
              <a:t>een land met veel grondstoffen heeft een</a:t>
            </a:r>
          </a:p>
          <a:p>
            <a:r>
              <a:rPr lang="nl-NL" sz="3200" dirty="0">
                <a:cs typeface="Calibri"/>
              </a:rPr>
              <a:t>Grotere kans van conflicten</a:t>
            </a:r>
          </a:p>
          <a:p>
            <a:endParaRPr lang="nl-NL" sz="3200" b="1" dirty="0">
              <a:cs typeface="Calibri"/>
            </a:endParaRPr>
          </a:p>
          <a:p>
            <a:r>
              <a:rPr lang="nl-NL" sz="3200" b="1" dirty="0">
                <a:cs typeface="Calibri"/>
              </a:rPr>
              <a:t>Dictatuur= </a:t>
            </a:r>
            <a:r>
              <a:rPr lang="nl-NL" sz="3200" dirty="0">
                <a:cs typeface="Calibri"/>
              </a:rPr>
              <a:t>de macht van een land ligt bij 1 persoon of een kleine groep</a:t>
            </a:r>
          </a:p>
        </p:txBody>
      </p:sp>
    </p:spTree>
    <p:extLst>
      <p:ext uri="{BB962C8B-B14F-4D97-AF65-F5344CB8AC3E}">
        <p14:creationId xmlns:p14="http://schemas.microsoft.com/office/powerpoint/2010/main" val="387555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8A9D64-39DD-49E0-AB75-1D520A83C6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05594" y="-1456334"/>
            <a:ext cx="12350915" cy="2273869"/>
          </a:xfrm>
        </p:spPr>
        <p:txBody>
          <a:bodyPr/>
          <a:lstStyle/>
          <a:p>
            <a:r>
              <a:rPr lang="nl-NL">
                <a:solidFill>
                  <a:srgbClr val="0070C0"/>
                </a:solidFill>
                <a:cs typeface="Calibri Light"/>
              </a:rPr>
              <a:t>Waardoor kunnen conflicten ontstaan?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D4B6284-8D07-4026-A46A-FFAF91D85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3F39-16A7-4712-9C43-D007F252EC08}" type="datetime2">
              <a:rPr lang="nl-NL" smtClean="0"/>
              <a:t>vrijdag 21 januari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46A3271-6990-4F1B-BE50-C37549164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 Moeilijke woorden -  - Uitleg - Lezen- Zelfstandig werken - Vooruitblik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9D9D1B2-159D-440C-8751-3F62CB4E0F8C}"/>
              </a:ext>
            </a:extLst>
          </p:cNvPr>
          <p:cNvSpPr txBox="1"/>
          <p:nvPr/>
        </p:nvSpPr>
        <p:spPr>
          <a:xfrm>
            <a:off x="2222157" y="636372"/>
            <a:ext cx="963208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nl-NL" sz="3600" i="1" dirty="0">
              <a:cs typeface="Calibri"/>
            </a:endParaRPr>
          </a:p>
        </p:txBody>
      </p:sp>
      <p:pic>
        <p:nvPicPr>
          <p:cNvPr id="6" name="Afbeelding 9">
            <a:extLst>
              <a:ext uri="{FF2B5EF4-FFF2-40B4-BE49-F238E27FC236}">
                <a16:creationId xmlns:a16="http://schemas.microsoft.com/office/drawing/2014/main" id="{9117C8CE-D555-4937-A800-3DAE3DE87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6819" y="905775"/>
            <a:ext cx="6121019" cy="6149644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1067EAB7-3B72-42F0-B1A0-8BFBAF9EAF91}"/>
              </a:ext>
            </a:extLst>
          </p:cNvPr>
          <p:cNvSpPr txBox="1"/>
          <p:nvPr/>
        </p:nvSpPr>
        <p:spPr>
          <a:xfrm>
            <a:off x="300251" y="1232847"/>
            <a:ext cx="5757079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4000"/>
              <a:t>Veel jongeren= veel vraag naar werk</a:t>
            </a:r>
            <a:endParaRPr lang="nl-NL" sz="2000">
              <a:cs typeface="Calibri"/>
            </a:endParaRPr>
          </a:p>
          <a:p>
            <a:endParaRPr lang="nl-NL" sz="4000" dirty="0">
              <a:cs typeface="Calibri"/>
            </a:endParaRPr>
          </a:p>
          <a:p>
            <a:r>
              <a:rPr lang="nl-NL" sz="4000">
                <a:cs typeface="Calibri"/>
              </a:rPr>
              <a:t>Werkloosheid= armoede</a:t>
            </a:r>
            <a:endParaRPr lang="nl-NL" sz="4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8121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8A9D64-39DD-49E0-AB75-1D520A83C6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52624" y="-1456334"/>
            <a:ext cx="12397945" cy="2387600"/>
          </a:xfrm>
        </p:spPr>
        <p:txBody>
          <a:bodyPr/>
          <a:lstStyle/>
          <a:p>
            <a:r>
              <a:rPr lang="nl-NL">
                <a:solidFill>
                  <a:srgbClr val="0070C0"/>
                </a:solidFill>
                <a:cs typeface="Calibri Light"/>
              </a:rPr>
              <a:t>De Arabische Lente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D4B6284-8D07-4026-A46A-FFAF91D85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3F39-16A7-4712-9C43-D007F252EC08}" type="datetime2">
              <a:rPr lang="nl-NL" smtClean="0"/>
              <a:t>vrijdag 21 januari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46A3271-6990-4F1B-BE50-C37549164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 Moeilijke woorden -  - Uitleg - Lezen- Zelfstandig werken - Vooruitblik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9D9D1B2-159D-440C-8751-3F62CB4E0F8C}"/>
              </a:ext>
            </a:extLst>
          </p:cNvPr>
          <p:cNvSpPr txBox="1"/>
          <p:nvPr/>
        </p:nvSpPr>
        <p:spPr>
          <a:xfrm>
            <a:off x="447949" y="636372"/>
            <a:ext cx="1140629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3600" i="1">
                <a:cs typeface="Calibri"/>
              </a:rPr>
              <a:t>Teveel jongere werkloosheid zorgt voor nationale conflicten</a:t>
            </a:r>
            <a:endParaRPr lang="nl-NL" sz="3600" i="1" dirty="0">
              <a:cs typeface="Calibri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F030082-857B-4861-B166-14DA19162D1B}"/>
              </a:ext>
            </a:extLst>
          </p:cNvPr>
          <p:cNvSpPr txBox="1"/>
          <p:nvPr/>
        </p:nvSpPr>
        <p:spPr>
          <a:xfrm>
            <a:off x="490924" y="5176193"/>
            <a:ext cx="622368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nl-NL" dirty="0">
              <a:solidFill>
                <a:srgbClr val="FF0000"/>
              </a:solidFill>
              <a:cs typeface="Calibri"/>
            </a:endParaRPr>
          </a:p>
        </p:txBody>
      </p:sp>
      <p:pic>
        <p:nvPicPr>
          <p:cNvPr id="7" name="Afbeelding 12" descr="Afbeelding met kaart&#10;&#10;Automatisch gegenereerde beschrijving">
            <a:extLst>
              <a:ext uri="{FF2B5EF4-FFF2-40B4-BE49-F238E27FC236}">
                <a16:creationId xmlns:a16="http://schemas.microsoft.com/office/drawing/2014/main" id="{61BD5B28-975A-490E-A9FD-7FC39A92B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2609" y="2494363"/>
            <a:ext cx="4107976" cy="2381063"/>
          </a:xfrm>
          <a:prstGeom prst="rect">
            <a:avLst/>
          </a:prstGeom>
        </p:spPr>
      </p:pic>
      <p:pic>
        <p:nvPicPr>
          <p:cNvPr id="14" name="Afbeelding 9">
            <a:extLst>
              <a:ext uri="{FF2B5EF4-FFF2-40B4-BE49-F238E27FC236}">
                <a16:creationId xmlns:a16="http://schemas.microsoft.com/office/drawing/2014/main" id="{B2060936-34D0-4943-A200-1D595BBB0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0" y="2247804"/>
            <a:ext cx="3755408" cy="3772660"/>
          </a:xfrm>
          <a:prstGeom prst="rect">
            <a:avLst/>
          </a:prstGeom>
        </p:spPr>
      </p:pic>
      <p:pic>
        <p:nvPicPr>
          <p:cNvPr id="6" name="Afbeelding 7" descr="Afbeelding met natuur, brand, persoon&#10;&#10;Automatisch gegenereerde beschrijving">
            <a:extLst>
              <a:ext uri="{FF2B5EF4-FFF2-40B4-BE49-F238E27FC236}">
                <a16:creationId xmlns:a16="http://schemas.microsoft.com/office/drawing/2014/main" id="{291D55EA-FD8C-4DD5-B399-ECBE31D481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4974" y="2118601"/>
            <a:ext cx="3837721" cy="357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82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FA0848-349C-420A-9389-7E3BDF4DBE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2239" y="-390264"/>
            <a:ext cx="9144000" cy="1182048"/>
          </a:xfrm>
        </p:spPr>
        <p:txBody>
          <a:bodyPr/>
          <a:lstStyle/>
          <a:p>
            <a:r>
              <a:rPr lang="nl-NL">
                <a:solidFill>
                  <a:srgbClr val="0070C0"/>
                </a:solidFill>
                <a:cs typeface="Calibri Light"/>
              </a:rPr>
              <a:t>Onrust of vrede?</a:t>
            </a:r>
            <a:endParaRPr lang="nl-NL" dirty="0">
              <a:solidFill>
                <a:srgbClr val="0070C0"/>
              </a:solidFill>
              <a:cs typeface="Calibri Light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D537AD7-C776-48C4-B0CD-B9DA4AED3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4776" y="3658904"/>
            <a:ext cx="9144000" cy="1655762"/>
          </a:xfr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6F7926A-F8D7-4B8C-92FA-AAB7BD3BE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3F39-16A7-4712-9C43-D007F252EC08}" type="datetime2">
              <a:rPr lang="nl-NL" smtClean="0"/>
              <a:t>vrijdag 21 januari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243D6AF-0924-4156-AD70-A3BC9DABC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 Moeilijke woorden -  - Uitleg - Lezen- Zelfstandig werken - Vooruitblik</a:t>
            </a:r>
          </a:p>
        </p:txBody>
      </p:sp>
      <p:pic>
        <p:nvPicPr>
          <p:cNvPr id="6" name="Afbeelding 6" descr="Afbeelding met kaart&#10;&#10;Automatisch gegenereerde beschrijving">
            <a:extLst>
              <a:ext uri="{FF2B5EF4-FFF2-40B4-BE49-F238E27FC236}">
                <a16:creationId xmlns:a16="http://schemas.microsoft.com/office/drawing/2014/main" id="{D3BCBBB3-F2CF-49A7-9C21-46DCFDFA8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9" y="2066601"/>
            <a:ext cx="12228394" cy="4362529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05A0A459-5B4C-4568-B071-55F0D711A2FC}"/>
              </a:ext>
            </a:extLst>
          </p:cNvPr>
          <p:cNvSpPr txBox="1"/>
          <p:nvPr/>
        </p:nvSpPr>
        <p:spPr>
          <a:xfrm>
            <a:off x="3684470" y="659215"/>
            <a:ext cx="595042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400"/>
              <a:t>Wanneer is er vrede en waar is er vrede?</a:t>
            </a:r>
            <a:endParaRPr lang="nl-NL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6098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8A9D64-39DD-49E0-AB75-1D520A83C6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05594" y="-1456334"/>
            <a:ext cx="12350915" cy="2273869"/>
          </a:xfrm>
        </p:spPr>
        <p:txBody>
          <a:bodyPr/>
          <a:lstStyle/>
          <a:p>
            <a:r>
              <a:rPr lang="nl-NL" dirty="0">
                <a:solidFill>
                  <a:srgbClr val="0070C0"/>
                </a:solidFill>
                <a:cs typeface="Calibri Light"/>
              </a:rPr>
              <a:t>De Paradox van overvloed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D4B6284-8D07-4026-A46A-FFAF91D85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3F39-16A7-4712-9C43-D007F252EC08}" type="datetime2">
              <a:rPr lang="nl-NL" smtClean="0"/>
              <a:t>vrijdag 21 januari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46A3271-6990-4F1B-BE50-C37549164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 Moeilijke woorden -  - Uitleg - Lezen- Zelfstandig werken - Vooruitblik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9D9D1B2-159D-440C-8751-3F62CB4E0F8C}"/>
              </a:ext>
            </a:extLst>
          </p:cNvPr>
          <p:cNvSpPr txBox="1"/>
          <p:nvPr/>
        </p:nvSpPr>
        <p:spPr>
          <a:xfrm>
            <a:off x="2222157" y="636372"/>
            <a:ext cx="963208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nl-NL" sz="3600" i="1" dirty="0">
              <a:cs typeface="Calibri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1067EAB7-3B72-42F0-B1A0-8BFBAF9EAF91}"/>
              </a:ext>
            </a:extLst>
          </p:cNvPr>
          <p:cNvSpPr txBox="1"/>
          <p:nvPr/>
        </p:nvSpPr>
        <p:spPr>
          <a:xfrm>
            <a:off x="248059" y="1170217"/>
            <a:ext cx="5757079" cy="34778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4000" b="1" dirty="0"/>
              <a:t>J</a:t>
            </a:r>
            <a:r>
              <a:rPr lang="nl-NL" sz="3600" b="1" dirty="0"/>
              <a:t>e verwacht:</a:t>
            </a:r>
            <a:endParaRPr lang="nl-NL" sz="3600" b="1" dirty="0">
              <a:cs typeface="Calibri"/>
            </a:endParaRPr>
          </a:p>
          <a:p>
            <a:r>
              <a:rPr lang="nl-NL" sz="3600" dirty="0"/>
              <a:t>Veel grondstoffen is veel rijkdom</a:t>
            </a:r>
            <a:endParaRPr lang="nl-NL" sz="3600" dirty="0">
              <a:cs typeface="Calibri"/>
            </a:endParaRPr>
          </a:p>
          <a:p>
            <a:endParaRPr lang="nl-NL" sz="3600" dirty="0">
              <a:cs typeface="Calibri"/>
            </a:endParaRPr>
          </a:p>
          <a:p>
            <a:r>
              <a:rPr lang="nl-NL" sz="3600" b="1" dirty="0">
                <a:cs typeface="Calibri"/>
              </a:rPr>
              <a:t>Maar in de praktijk:</a:t>
            </a:r>
          </a:p>
          <a:p>
            <a:r>
              <a:rPr lang="nl-NL" sz="3600" dirty="0">
                <a:cs typeface="Calibri"/>
              </a:rPr>
              <a:t>Veel corruptie en geweld</a:t>
            </a:r>
          </a:p>
        </p:txBody>
      </p:sp>
      <p:pic>
        <p:nvPicPr>
          <p:cNvPr id="7" name="Afbeelding 7" descr="Afbeelding met kaart&#10;&#10;Automatisch gegenereerde beschrijving">
            <a:extLst>
              <a:ext uri="{FF2B5EF4-FFF2-40B4-BE49-F238E27FC236}">
                <a16:creationId xmlns:a16="http://schemas.microsoft.com/office/drawing/2014/main" id="{E7FD3828-BB30-425E-A4F6-D201B5A5C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563" y="1166541"/>
            <a:ext cx="6991612" cy="513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93863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Blauw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Breedbeeld</PresentationFormat>
  <Slides>11</Slides>
  <Notes>0</Notes>
  <HiddenSlides>0</HiddenSlide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11</vt:i4>
      </vt:variant>
    </vt:vector>
  </HeadingPairs>
  <TitlesOfParts>
    <vt:vector size="13" baseType="lpstr">
      <vt:lpstr>Kantoorthema</vt:lpstr>
      <vt:lpstr>1_Kantoorthema</vt:lpstr>
      <vt:lpstr>Goedendag,  Vandaag:  4.2. Oorzaken van conflicten</vt:lpstr>
      <vt:lpstr>Conflicten</vt:lpstr>
      <vt:lpstr>Naam hoofdstuk</vt:lpstr>
      <vt:lpstr>Leervragen 4.2</vt:lpstr>
      <vt:lpstr>Moeilijke woorden 4.2.</vt:lpstr>
      <vt:lpstr>Waardoor kunnen conflicten ontstaan?</vt:lpstr>
      <vt:lpstr>De Arabische Lente</vt:lpstr>
      <vt:lpstr>Onrust of vrede?</vt:lpstr>
      <vt:lpstr>De Paradox van overvloed</vt:lpstr>
      <vt:lpstr>Lezen 4.2.</vt:lpstr>
      <vt:lpstr>Wat ga je doen?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Als de balk vol is dan:   1 Ben je volledig stil 2 Zit je op je eigen plek 3 Ligt je tas op de grond 4 Ligt je basisboek,Lesboek werkboek, aantekeningenschrift, agenda en pen op tafel 5 Kijk je naar de docent</dc:title>
  <dc:creator>Elizabeth de Witte</dc:creator>
  <cp:revision>393</cp:revision>
  <dcterms:created xsi:type="dcterms:W3CDTF">2020-08-23T17:07:54Z</dcterms:created>
  <dcterms:modified xsi:type="dcterms:W3CDTF">2022-01-21T11:14:59Z</dcterms:modified>
</cp:coreProperties>
</file>